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2" r:id="rId3"/>
    <p:sldId id="285" r:id="rId4"/>
    <p:sldId id="286" r:id="rId5"/>
    <p:sldId id="287" r:id="rId6"/>
    <p:sldId id="288" r:id="rId7"/>
    <p:sldId id="261" r:id="rId8"/>
    <p:sldId id="266" r:id="rId9"/>
    <p:sldId id="267" r:id="rId10"/>
    <p:sldId id="268" r:id="rId11"/>
    <p:sldId id="289" r:id="rId12"/>
    <p:sldId id="290" r:id="rId13"/>
    <p:sldId id="291" r:id="rId14"/>
    <p:sldId id="292" r:id="rId15"/>
    <p:sldId id="293" r:id="rId16"/>
    <p:sldId id="294" r:id="rId17"/>
    <p:sldId id="263" r:id="rId18"/>
    <p:sldId id="278" r:id="rId19"/>
    <p:sldId id="279" r:id="rId20"/>
    <p:sldId id="296" r:id="rId21"/>
    <p:sldId id="29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31" autoAdjust="0"/>
  </p:normalViewPr>
  <p:slideViewPr>
    <p:cSldViewPr snapToGrid="0" snapToObjects="1">
      <p:cViewPr>
        <p:scale>
          <a:sx n="75" d="100"/>
          <a:sy n="75" d="100"/>
        </p:scale>
        <p:origin x="-1864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image" Target="../media/image1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image" Target="../media/image14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73355-3477-4674-952A-E9B6FF511920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</dgm:pt>
    <dgm:pt modelId="{27A11E0D-05E1-4EC3-B120-260ED0784403}">
      <dgm:prSet phldrT="[Text]" custT="1"/>
      <dgm:spPr/>
      <dgm:t>
        <a:bodyPr/>
        <a:lstStyle/>
        <a:p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Oligo</a:t>
          </a: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-i/ili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anovulacije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A94DBB35-DDA3-49AE-A911-5E121791E3EB}" type="parTrans" cxnId="{778BEFD0-2303-4824-B27E-2E1A86792C9F}">
      <dgm:prSet/>
      <dgm:spPr/>
      <dgm:t>
        <a:bodyPr/>
        <a:lstStyle/>
        <a:p>
          <a:endParaRPr lang="hr-HR"/>
        </a:p>
      </dgm:t>
    </dgm:pt>
    <dgm:pt modelId="{567938E2-6372-498A-97F9-71F385A23424}" type="sibTrans" cxnId="{778BEFD0-2303-4824-B27E-2E1A86792C9F}">
      <dgm:prSet/>
      <dgm:spPr/>
      <dgm:t>
        <a:bodyPr/>
        <a:lstStyle/>
        <a:p>
          <a:endParaRPr lang="hr-HR"/>
        </a:p>
      </dgm:t>
    </dgm:pt>
    <dgm:pt modelId="{70907340-9936-40BF-B4E6-72E5E965E4CF}">
      <dgm:prSet phldrT="[Text]" custT="1"/>
      <dgm:spPr/>
      <dgm:t>
        <a:bodyPr/>
        <a:lstStyle/>
        <a:p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Klinički i/ili biokemijski znaci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hiperandrogenizma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C69CF2EC-C57E-4DFC-8901-8F498F35E542}" type="parTrans" cxnId="{80F233BE-E100-455B-9345-76EE4DA95CC4}">
      <dgm:prSet/>
      <dgm:spPr/>
      <dgm:t>
        <a:bodyPr/>
        <a:lstStyle/>
        <a:p>
          <a:endParaRPr lang="hr-HR"/>
        </a:p>
      </dgm:t>
    </dgm:pt>
    <dgm:pt modelId="{36ECB82A-1937-4963-9686-625C3387478E}" type="sibTrans" cxnId="{80F233BE-E100-455B-9345-76EE4DA95CC4}">
      <dgm:prSet/>
      <dgm:spPr/>
      <dgm:t>
        <a:bodyPr/>
        <a:lstStyle/>
        <a:p>
          <a:endParaRPr lang="hr-HR"/>
        </a:p>
      </dgm:t>
    </dgm:pt>
    <dgm:pt modelId="{BF40EF6D-B8E9-4419-9E2C-73C89988CF29}">
      <dgm:prSet phldrT="[Text]" custT="1"/>
      <dgm:spPr/>
      <dgm:t>
        <a:bodyPr/>
        <a:lstStyle/>
        <a:p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UZV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policistični</a:t>
          </a: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jajnici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D83B388A-5E31-4290-B406-DB4B369409E4}" type="parTrans" cxnId="{A33CC82C-F3B0-4079-8910-67ACC7AAED95}">
      <dgm:prSet/>
      <dgm:spPr/>
      <dgm:t>
        <a:bodyPr/>
        <a:lstStyle/>
        <a:p>
          <a:endParaRPr lang="hr-HR"/>
        </a:p>
      </dgm:t>
    </dgm:pt>
    <dgm:pt modelId="{857EF948-5104-4B3A-A360-EFEE5D42FCF9}" type="sibTrans" cxnId="{A33CC82C-F3B0-4079-8910-67ACC7AAED95}">
      <dgm:prSet/>
      <dgm:spPr/>
      <dgm:t>
        <a:bodyPr/>
        <a:lstStyle/>
        <a:p>
          <a:endParaRPr lang="hr-HR"/>
        </a:p>
      </dgm:t>
    </dgm:pt>
    <dgm:pt modelId="{4B014F3F-8D4D-4CF0-83DF-40BE5EBF7702}" type="pres">
      <dgm:prSet presAssocID="{43F73355-3477-4674-952A-E9B6FF511920}" presName="Name0" presStyleCnt="0">
        <dgm:presLayoutVars>
          <dgm:dir/>
          <dgm:resizeHandles val="exact"/>
        </dgm:presLayoutVars>
      </dgm:prSet>
      <dgm:spPr/>
    </dgm:pt>
    <dgm:pt modelId="{2189DAF1-A417-410C-A548-4C06999D439F}" type="pres">
      <dgm:prSet presAssocID="{43F73355-3477-4674-952A-E9B6FF511920}" presName="fgShape" presStyleLbl="fgShp" presStyleIdx="0" presStyleCnt="1" custScaleX="101495" custScaleY="170575" custLinFactNeighborX="-472" custLinFactNeighborY="-23276"/>
      <dgm:spPr/>
    </dgm:pt>
    <dgm:pt modelId="{30115D72-6D6E-4E62-8E5D-FF1A7D5663D8}" type="pres">
      <dgm:prSet presAssocID="{43F73355-3477-4674-952A-E9B6FF511920}" presName="linComp" presStyleCnt="0"/>
      <dgm:spPr/>
    </dgm:pt>
    <dgm:pt modelId="{3FAE4E94-8297-48C6-88B9-D15ED5BE32ED}" type="pres">
      <dgm:prSet presAssocID="{27A11E0D-05E1-4EC3-B120-260ED0784403}" presName="compNode" presStyleCnt="0"/>
      <dgm:spPr/>
    </dgm:pt>
    <dgm:pt modelId="{38E2D5DA-D7E3-481B-A915-96DC83D2BC27}" type="pres">
      <dgm:prSet presAssocID="{27A11E0D-05E1-4EC3-B120-260ED0784403}" presName="bkgdShape" presStyleLbl="node1" presStyleIdx="0" presStyleCnt="3"/>
      <dgm:spPr/>
      <dgm:t>
        <a:bodyPr/>
        <a:lstStyle/>
        <a:p>
          <a:endParaRPr lang="hr-HR"/>
        </a:p>
      </dgm:t>
    </dgm:pt>
    <dgm:pt modelId="{AA3A7978-C42E-4AAB-8212-E3B2760DEC51}" type="pres">
      <dgm:prSet presAssocID="{27A11E0D-05E1-4EC3-B120-260ED0784403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64DFB57-7B59-4032-8A2E-2F26BDDBD4E2}" type="pres">
      <dgm:prSet presAssocID="{27A11E0D-05E1-4EC3-B120-260ED0784403}" presName="invisiNode" presStyleLbl="node1" presStyleIdx="0" presStyleCnt="3"/>
      <dgm:spPr/>
    </dgm:pt>
    <dgm:pt modelId="{A029CA2F-C3EA-48E1-8CF6-E962D068FCF0}" type="pres">
      <dgm:prSet presAssocID="{27A11E0D-05E1-4EC3-B120-260ED0784403}" presName="imagNode" presStyleLbl="fgImgPlace1" presStyleIdx="0" presStyleCnt="3" custLinFactNeighborX="-4802" custLinFactNeighborY="-571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D8F6C11-B323-4C57-ADB4-927C1986240D}" type="pres">
      <dgm:prSet presAssocID="{567938E2-6372-498A-97F9-71F385A23424}" presName="sibTrans" presStyleLbl="sibTrans2D1" presStyleIdx="0" presStyleCnt="0"/>
      <dgm:spPr/>
      <dgm:t>
        <a:bodyPr/>
        <a:lstStyle/>
        <a:p>
          <a:endParaRPr lang="hr-HR"/>
        </a:p>
      </dgm:t>
    </dgm:pt>
    <dgm:pt modelId="{479E30DC-7D52-4F40-AFF7-AE863F6F82BE}" type="pres">
      <dgm:prSet presAssocID="{70907340-9936-40BF-B4E6-72E5E965E4CF}" presName="compNode" presStyleCnt="0"/>
      <dgm:spPr/>
    </dgm:pt>
    <dgm:pt modelId="{5BE63AC5-C5B0-4287-9CBC-C8E2C9AF67C9}" type="pres">
      <dgm:prSet presAssocID="{70907340-9936-40BF-B4E6-72E5E965E4CF}" presName="bkgdShape" presStyleLbl="node1" presStyleIdx="1" presStyleCnt="3"/>
      <dgm:spPr/>
      <dgm:t>
        <a:bodyPr/>
        <a:lstStyle/>
        <a:p>
          <a:endParaRPr lang="hr-HR"/>
        </a:p>
      </dgm:t>
    </dgm:pt>
    <dgm:pt modelId="{1602D58C-C39E-4D9C-BE5F-92C0B261ADA9}" type="pres">
      <dgm:prSet presAssocID="{70907340-9936-40BF-B4E6-72E5E965E4CF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3B12AD-1C5E-4AC8-B00F-24713049DDE0}" type="pres">
      <dgm:prSet presAssocID="{70907340-9936-40BF-B4E6-72E5E965E4CF}" presName="invisiNode" presStyleLbl="node1" presStyleIdx="1" presStyleCnt="3"/>
      <dgm:spPr/>
    </dgm:pt>
    <dgm:pt modelId="{3205D4A4-F5A1-4822-BBC3-D6029A6BCC89}" type="pres">
      <dgm:prSet presAssocID="{70907340-9936-40BF-B4E6-72E5E965E4CF}" presName="imagNode" presStyleLbl="fgImgPlace1" presStyleIdx="1" presStyleCnt="3" custLinFactNeighborX="-4802" custLinFactNeighborY="-571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AB89868-F242-4534-A487-3ED95F980CBE}" type="pres">
      <dgm:prSet presAssocID="{36ECB82A-1937-4963-9686-625C3387478E}" presName="sibTrans" presStyleLbl="sibTrans2D1" presStyleIdx="0" presStyleCnt="0"/>
      <dgm:spPr/>
      <dgm:t>
        <a:bodyPr/>
        <a:lstStyle/>
        <a:p>
          <a:endParaRPr lang="hr-HR"/>
        </a:p>
      </dgm:t>
    </dgm:pt>
    <dgm:pt modelId="{38B2CA6B-C61A-4693-B920-DEB4E006FA42}" type="pres">
      <dgm:prSet presAssocID="{BF40EF6D-B8E9-4419-9E2C-73C89988CF29}" presName="compNode" presStyleCnt="0"/>
      <dgm:spPr/>
    </dgm:pt>
    <dgm:pt modelId="{1F81C8FA-FF6A-441F-8F03-3FF2A523B4DE}" type="pres">
      <dgm:prSet presAssocID="{BF40EF6D-B8E9-4419-9E2C-73C89988CF29}" presName="bkgdShape" presStyleLbl="node1" presStyleIdx="2" presStyleCnt="3"/>
      <dgm:spPr/>
      <dgm:t>
        <a:bodyPr/>
        <a:lstStyle/>
        <a:p>
          <a:endParaRPr lang="hr-HR"/>
        </a:p>
      </dgm:t>
    </dgm:pt>
    <dgm:pt modelId="{655B5859-BAC2-4D8D-AB08-01A558FD3A8B}" type="pres">
      <dgm:prSet presAssocID="{BF40EF6D-B8E9-4419-9E2C-73C89988CF29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088FC8D-6D2A-427B-A4E5-7AE36D75FCE2}" type="pres">
      <dgm:prSet presAssocID="{BF40EF6D-B8E9-4419-9E2C-73C89988CF29}" presName="invisiNode" presStyleLbl="node1" presStyleIdx="2" presStyleCnt="3"/>
      <dgm:spPr/>
    </dgm:pt>
    <dgm:pt modelId="{0C4A371B-25FD-4130-AC8E-A3A092FFE19E}" type="pres">
      <dgm:prSet presAssocID="{BF40EF6D-B8E9-4419-9E2C-73C89988CF29}" presName="imagNode" presStyleLbl="fgImgPlace1" presStyleIdx="2" presStyleCnt="3" custLinFactNeighborX="-4802" custLinFactNeighborY="-571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FF79E8E8-75B3-4AD2-87F2-47B49CA15AD9}" type="presOf" srcId="{43F73355-3477-4674-952A-E9B6FF511920}" destId="{4B014F3F-8D4D-4CF0-83DF-40BE5EBF7702}" srcOrd="0" destOrd="0" presId="urn:microsoft.com/office/officeart/2005/8/layout/hList7#1"/>
    <dgm:cxn modelId="{778BEFD0-2303-4824-B27E-2E1A86792C9F}" srcId="{43F73355-3477-4674-952A-E9B6FF511920}" destId="{27A11E0D-05E1-4EC3-B120-260ED0784403}" srcOrd="0" destOrd="0" parTransId="{A94DBB35-DDA3-49AE-A911-5E121791E3EB}" sibTransId="{567938E2-6372-498A-97F9-71F385A23424}"/>
    <dgm:cxn modelId="{D15AB99D-0D2A-479D-B641-4DC211F0F958}" type="presOf" srcId="{27A11E0D-05E1-4EC3-B120-260ED0784403}" destId="{38E2D5DA-D7E3-481B-A915-96DC83D2BC27}" srcOrd="0" destOrd="0" presId="urn:microsoft.com/office/officeart/2005/8/layout/hList7#1"/>
    <dgm:cxn modelId="{118BD8A5-FD70-4AC6-A4E1-072FEA006CD6}" type="presOf" srcId="{36ECB82A-1937-4963-9686-625C3387478E}" destId="{1AB89868-F242-4534-A487-3ED95F980CBE}" srcOrd="0" destOrd="0" presId="urn:microsoft.com/office/officeart/2005/8/layout/hList7#1"/>
    <dgm:cxn modelId="{7407B581-C1C1-4002-8045-DC0F8FE08A83}" type="presOf" srcId="{BF40EF6D-B8E9-4419-9E2C-73C89988CF29}" destId="{655B5859-BAC2-4D8D-AB08-01A558FD3A8B}" srcOrd="1" destOrd="0" presId="urn:microsoft.com/office/officeart/2005/8/layout/hList7#1"/>
    <dgm:cxn modelId="{1276B43E-AD62-4363-8E63-725C473B67B1}" type="presOf" srcId="{70907340-9936-40BF-B4E6-72E5E965E4CF}" destId="{5BE63AC5-C5B0-4287-9CBC-C8E2C9AF67C9}" srcOrd="0" destOrd="0" presId="urn:microsoft.com/office/officeart/2005/8/layout/hList7#1"/>
    <dgm:cxn modelId="{80F233BE-E100-455B-9345-76EE4DA95CC4}" srcId="{43F73355-3477-4674-952A-E9B6FF511920}" destId="{70907340-9936-40BF-B4E6-72E5E965E4CF}" srcOrd="1" destOrd="0" parTransId="{C69CF2EC-C57E-4DFC-8901-8F498F35E542}" sibTransId="{36ECB82A-1937-4963-9686-625C3387478E}"/>
    <dgm:cxn modelId="{5F40385E-CCC9-4D3B-9912-B69114D7730B}" type="presOf" srcId="{BF40EF6D-B8E9-4419-9E2C-73C89988CF29}" destId="{1F81C8FA-FF6A-441F-8F03-3FF2A523B4DE}" srcOrd="0" destOrd="0" presId="urn:microsoft.com/office/officeart/2005/8/layout/hList7#1"/>
    <dgm:cxn modelId="{0B2BEFD8-1D19-4FB8-A1F4-695DA8A61434}" type="presOf" srcId="{27A11E0D-05E1-4EC3-B120-260ED0784403}" destId="{AA3A7978-C42E-4AAB-8212-E3B2760DEC51}" srcOrd="1" destOrd="0" presId="urn:microsoft.com/office/officeart/2005/8/layout/hList7#1"/>
    <dgm:cxn modelId="{57002EE0-C50C-46D4-9989-05A00FB39529}" type="presOf" srcId="{567938E2-6372-498A-97F9-71F385A23424}" destId="{8D8F6C11-B323-4C57-ADB4-927C1986240D}" srcOrd="0" destOrd="0" presId="urn:microsoft.com/office/officeart/2005/8/layout/hList7#1"/>
    <dgm:cxn modelId="{A33CC82C-F3B0-4079-8910-67ACC7AAED95}" srcId="{43F73355-3477-4674-952A-E9B6FF511920}" destId="{BF40EF6D-B8E9-4419-9E2C-73C89988CF29}" srcOrd="2" destOrd="0" parTransId="{D83B388A-5E31-4290-B406-DB4B369409E4}" sibTransId="{857EF948-5104-4B3A-A360-EFEE5D42FCF9}"/>
    <dgm:cxn modelId="{70C27407-A3B1-47A2-ABB3-CF95854CBD97}" type="presOf" srcId="{70907340-9936-40BF-B4E6-72E5E965E4CF}" destId="{1602D58C-C39E-4D9C-BE5F-92C0B261ADA9}" srcOrd="1" destOrd="0" presId="urn:microsoft.com/office/officeart/2005/8/layout/hList7#1"/>
    <dgm:cxn modelId="{6D9AEC49-5BA0-4455-812D-B20A28C5C4EB}" type="presParOf" srcId="{4B014F3F-8D4D-4CF0-83DF-40BE5EBF7702}" destId="{2189DAF1-A417-410C-A548-4C06999D439F}" srcOrd="0" destOrd="0" presId="urn:microsoft.com/office/officeart/2005/8/layout/hList7#1"/>
    <dgm:cxn modelId="{7151C7B1-5563-4EDD-8A9F-33EFA40FDF32}" type="presParOf" srcId="{4B014F3F-8D4D-4CF0-83DF-40BE5EBF7702}" destId="{30115D72-6D6E-4E62-8E5D-FF1A7D5663D8}" srcOrd="1" destOrd="0" presId="urn:microsoft.com/office/officeart/2005/8/layout/hList7#1"/>
    <dgm:cxn modelId="{F3F88C7E-F2FB-4027-9E37-C0FE69DEADE1}" type="presParOf" srcId="{30115D72-6D6E-4E62-8E5D-FF1A7D5663D8}" destId="{3FAE4E94-8297-48C6-88B9-D15ED5BE32ED}" srcOrd="0" destOrd="0" presId="urn:microsoft.com/office/officeart/2005/8/layout/hList7#1"/>
    <dgm:cxn modelId="{A43E940E-3A0B-487F-98F4-C2064FF0A27E}" type="presParOf" srcId="{3FAE4E94-8297-48C6-88B9-D15ED5BE32ED}" destId="{38E2D5DA-D7E3-481B-A915-96DC83D2BC27}" srcOrd="0" destOrd="0" presId="urn:microsoft.com/office/officeart/2005/8/layout/hList7#1"/>
    <dgm:cxn modelId="{A6CD1680-F469-4F3E-A7F6-596C86CF390C}" type="presParOf" srcId="{3FAE4E94-8297-48C6-88B9-D15ED5BE32ED}" destId="{AA3A7978-C42E-4AAB-8212-E3B2760DEC51}" srcOrd="1" destOrd="0" presId="urn:microsoft.com/office/officeart/2005/8/layout/hList7#1"/>
    <dgm:cxn modelId="{1266BE91-583D-4886-A464-D240D933352A}" type="presParOf" srcId="{3FAE4E94-8297-48C6-88B9-D15ED5BE32ED}" destId="{264DFB57-7B59-4032-8A2E-2F26BDDBD4E2}" srcOrd="2" destOrd="0" presId="urn:microsoft.com/office/officeart/2005/8/layout/hList7#1"/>
    <dgm:cxn modelId="{F6A3D252-44A6-44B8-97DF-46D6036FA2B2}" type="presParOf" srcId="{3FAE4E94-8297-48C6-88B9-D15ED5BE32ED}" destId="{A029CA2F-C3EA-48E1-8CF6-E962D068FCF0}" srcOrd="3" destOrd="0" presId="urn:microsoft.com/office/officeart/2005/8/layout/hList7#1"/>
    <dgm:cxn modelId="{C718A635-11B3-406D-8B00-B34B367CD197}" type="presParOf" srcId="{30115D72-6D6E-4E62-8E5D-FF1A7D5663D8}" destId="{8D8F6C11-B323-4C57-ADB4-927C1986240D}" srcOrd="1" destOrd="0" presId="urn:microsoft.com/office/officeart/2005/8/layout/hList7#1"/>
    <dgm:cxn modelId="{6B97CE0C-7E53-4299-8B9D-3974E68FAB73}" type="presParOf" srcId="{30115D72-6D6E-4E62-8E5D-FF1A7D5663D8}" destId="{479E30DC-7D52-4F40-AFF7-AE863F6F82BE}" srcOrd="2" destOrd="0" presId="urn:microsoft.com/office/officeart/2005/8/layout/hList7#1"/>
    <dgm:cxn modelId="{3811DFEA-89AF-4462-9572-53B16A697C34}" type="presParOf" srcId="{479E30DC-7D52-4F40-AFF7-AE863F6F82BE}" destId="{5BE63AC5-C5B0-4287-9CBC-C8E2C9AF67C9}" srcOrd="0" destOrd="0" presId="urn:microsoft.com/office/officeart/2005/8/layout/hList7#1"/>
    <dgm:cxn modelId="{6C98CAB3-0ADF-4C44-827B-46FFF2F3C6E6}" type="presParOf" srcId="{479E30DC-7D52-4F40-AFF7-AE863F6F82BE}" destId="{1602D58C-C39E-4D9C-BE5F-92C0B261ADA9}" srcOrd="1" destOrd="0" presId="urn:microsoft.com/office/officeart/2005/8/layout/hList7#1"/>
    <dgm:cxn modelId="{96D1BB86-7550-42A7-86EE-D020993E6109}" type="presParOf" srcId="{479E30DC-7D52-4F40-AFF7-AE863F6F82BE}" destId="{783B12AD-1C5E-4AC8-B00F-24713049DDE0}" srcOrd="2" destOrd="0" presId="urn:microsoft.com/office/officeart/2005/8/layout/hList7#1"/>
    <dgm:cxn modelId="{33C73D38-878B-4C5D-91EC-B7E805888BE0}" type="presParOf" srcId="{479E30DC-7D52-4F40-AFF7-AE863F6F82BE}" destId="{3205D4A4-F5A1-4822-BBC3-D6029A6BCC89}" srcOrd="3" destOrd="0" presId="urn:microsoft.com/office/officeart/2005/8/layout/hList7#1"/>
    <dgm:cxn modelId="{FFDC967C-A4BC-4F68-9692-9084FCDEBF72}" type="presParOf" srcId="{30115D72-6D6E-4E62-8E5D-FF1A7D5663D8}" destId="{1AB89868-F242-4534-A487-3ED95F980CBE}" srcOrd="3" destOrd="0" presId="urn:microsoft.com/office/officeart/2005/8/layout/hList7#1"/>
    <dgm:cxn modelId="{B5389AAC-AFEE-4AB6-BE88-924367D7C83E}" type="presParOf" srcId="{30115D72-6D6E-4E62-8E5D-FF1A7D5663D8}" destId="{38B2CA6B-C61A-4693-B920-DEB4E006FA42}" srcOrd="4" destOrd="0" presId="urn:microsoft.com/office/officeart/2005/8/layout/hList7#1"/>
    <dgm:cxn modelId="{963C3B3F-835C-4477-9522-03133E07F38A}" type="presParOf" srcId="{38B2CA6B-C61A-4693-B920-DEB4E006FA42}" destId="{1F81C8FA-FF6A-441F-8F03-3FF2A523B4DE}" srcOrd="0" destOrd="0" presId="urn:microsoft.com/office/officeart/2005/8/layout/hList7#1"/>
    <dgm:cxn modelId="{C037B90B-02CA-4F07-8D6C-B9B52D49211E}" type="presParOf" srcId="{38B2CA6B-C61A-4693-B920-DEB4E006FA42}" destId="{655B5859-BAC2-4D8D-AB08-01A558FD3A8B}" srcOrd="1" destOrd="0" presId="urn:microsoft.com/office/officeart/2005/8/layout/hList7#1"/>
    <dgm:cxn modelId="{B1F56D0F-0595-47F5-85DD-E6DC141E4722}" type="presParOf" srcId="{38B2CA6B-C61A-4693-B920-DEB4E006FA42}" destId="{6088FC8D-6D2A-427B-A4E5-7AE36D75FCE2}" srcOrd="2" destOrd="0" presId="urn:microsoft.com/office/officeart/2005/8/layout/hList7#1"/>
    <dgm:cxn modelId="{EC5587EC-C15C-4350-A2CF-B5C97819F7AC}" type="presParOf" srcId="{38B2CA6B-C61A-4693-B920-DEB4E006FA42}" destId="{0C4A371B-25FD-4130-AC8E-A3A092FFE19E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D8CF9E-2BB6-8E45-8DBD-7326E51E5AD7}" type="doc">
      <dgm:prSet loTypeId="urn:microsoft.com/office/officeart/2005/8/layout/radial4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B89AF1-3235-C44B-BDC0-E7AE55D1499B}">
      <dgm:prSet phldrT="[Text]" phldr="1"/>
      <dgm:spPr/>
      <dgm:t>
        <a:bodyPr/>
        <a:lstStyle/>
        <a:p>
          <a:endParaRPr lang="en-US" dirty="0"/>
        </a:p>
      </dgm:t>
    </dgm:pt>
    <dgm:pt modelId="{04051A6C-6B87-E549-8146-26394C029D11}" type="parTrans" cxnId="{16579EE9-06C2-1E49-AF68-9A0AA2553D32}">
      <dgm:prSet/>
      <dgm:spPr/>
      <dgm:t>
        <a:bodyPr/>
        <a:lstStyle/>
        <a:p>
          <a:endParaRPr lang="en-US"/>
        </a:p>
      </dgm:t>
    </dgm:pt>
    <dgm:pt modelId="{7872B91F-8F82-A24E-B978-D6BB6289FF21}" type="sibTrans" cxnId="{16579EE9-06C2-1E49-AF68-9A0AA2553D32}">
      <dgm:prSet/>
      <dgm:spPr/>
      <dgm:t>
        <a:bodyPr/>
        <a:lstStyle/>
        <a:p>
          <a:endParaRPr lang="en-US"/>
        </a:p>
      </dgm:t>
    </dgm:pt>
    <dgm:pt modelId="{CF14BE52-4D0B-F24E-B955-5542FF7281A5}">
      <dgm:prSet phldrT="[Text]"/>
      <dgm:spPr/>
      <dgm:t>
        <a:bodyPr/>
        <a:lstStyle/>
        <a:p>
          <a:r>
            <a:rPr lang="ta-IN" dirty="0" smtClean="0"/>
            <a:t>amenoreja</a:t>
          </a:r>
          <a:endParaRPr lang="en-US" dirty="0"/>
        </a:p>
      </dgm:t>
    </dgm:pt>
    <dgm:pt modelId="{4EFEF270-D038-6D4C-A9E5-E0E4313655DD}" type="parTrans" cxnId="{04E2BA5B-D8FD-4948-9407-3560F08A0CA3}">
      <dgm:prSet/>
      <dgm:spPr/>
      <dgm:t>
        <a:bodyPr/>
        <a:lstStyle/>
        <a:p>
          <a:endParaRPr lang="en-US"/>
        </a:p>
      </dgm:t>
    </dgm:pt>
    <dgm:pt modelId="{BFA40E05-45A0-6347-BB5B-6FB1625411B6}" type="sibTrans" cxnId="{04E2BA5B-D8FD-4948-9407-3560F08A0CA3}">
      <dgm:prSet/>
      <dgm:spPr/>
      <dgm:t>
        <a:bodyPr/>
        <a:lstStyle/>
        <a:p>
          <a:endParaRPr lang="en-US"/>
        </a:p>
      </dgm:t>
    </dgm:pt>
    <dgm:pt modelId="{27D4C6E4-3EA3-2149-BEA1-A469F31F7642}">
      <dgm:prSet phldrT="[Text]"/>
      <dgm:spPr/>
      <dgm:t>
        <a:bodyPr/>
        <a:lstStyle/>
        <a:p>
          <a:r>
            <a:rPr lang="ta-IN" dirty="0" smtClean="0"/>
            <a:t>debljina</a:t>
          </a:r>
          <a:endParaRPr lang="en-US" dirty="0"/>
        </a:p>
      </dgm:t>
    </dgm:pt>
    <dgm:pt modelId="{888553AE-DA34-AC4C-B743-8B0FAD5026FD}" type="parTrans" cxnId="{8060C7B7-A953-4C4E-94F6-AB2DFDED025B}">
      <dgm:prSet/>
      <dgm:spPr/>
      <dgm:t>
        <a:bodyPr/>
        <a:lstStyle/>
        <a:p>
          <a:endParaRPr lang="en-US"/>
        </a:p>
      </dgm:t>
    </dgm:pt>
    <dgm:pt modelId="{F93DF848-4CE1-0045-9995-6E9AFE66C5A7}" type="sibTrans" cxnId="{8060C7B7-A953-4C4E-94F6-AB2DFDED025B}">
      <dgm:prSet/>
      <dgm:spPr/>
      <dgm:t>
        <a:bodyPr/>
        <a:lstStyle/>
        <a:p>
          <a:endParaRPr lang="en-US"/>
        </a:p>
      </dgm:t>
    </dgm:pt>
    <dgm:pt modelId="{709C6C51-52D8-3442-B4CA-F8F9AD893713}">
      <dgm:prSet phldrT="[Text]"/>
      <dgm:spPr/>
      <dgm:t>
        <a:bodyPr/>
        <a:lstStyle/>
        <a:p>
          <a:r>
            <a:rPr lang="ta-IN" dirty="0" smtClean="0"/>
            <a:t>hipertenzija</a:t>
          </a:r>
          <a:endParaRPr lang="en-US" dirty="0"/>
        </a:p>
      </dgm:t>
    </dgm:pt>
    <dgm:pt modelId="{996A634F-149B-3B4C-A96F-6329D3037C91}" type="parTrans" cxnId="{7D66FB4D-0948-9B4C-9FE1-8DDFA8A4118E}">
      <dgm:prSet/>
      <dgm:spPr/>
      <dgm:t>
        <a:bodyPr/>
        <a:lstStyle/>
        <a:p>
          <a:endParaRPr lang="en-US"/>
        </a:p>
      </dgm:t>
    </dgm:pt>
    <dgm:pt modelId="{1850FF03-7EA9-474A-9AB3-532382769CCB}" type="sibTrans" cxnId="{7D66FB4D-0948-9B4C-9FE1-8DDFA8A4118E}">
      <dgm:prSet/>
      <dgm:spPr/>
      <dgm:t>
        <a:bodyPr/>
        <a:lstStyle/>
        <a:p>
          <a:endParaRPr lang="en-US"/>
        </a:p>
      </dgm:t>
    </dgm:pt>
    <dgm:pt modelId="{8BDB5C3F-09BB-7741-A3D3-ADF1040D37EC}">
      <dgm:prSet/>
      <dgm:spPr/>
      <dgm:t>
        <a:bodyPr/>
        <a:lstStyle/>
        <a:p>
          <a:r>
            <a:rPr lang="ta-IN" dirty="0" smtClean="0"/>
            <a:t>hirzutizam</a:t>
          </a:r>
          <a:endParaRPr lang="en-US" dirty="0"/>
        </a:p>
      </dgm:t>
    </dgm:pt>
    <dgm:pt modelId="{9AC556BF-5BED-5441-8F90-0DB35B2683EE}" type="parTrans" cxnId="{A1B7F37E-0095-B343-8EAD-6A1BC61F2DD9}">
      <dgm:prSet/>
      <dgm:spPr/>
      <dgm:t>
        <a:bodyPr/>
        <a:lstStyle/>
        <a:p>
          <a:endParaRPr lang="en-US"/>
        </a:p>
      </dgm:t>
    </dgm:pt>
    <dgm:pt modelId="{D00F1FC3-49C0-AD45-86A6-D95768E8F97B}" type="sibTrans" cxnId="{A1B7F37E-0095-B343-8EAD-6A1BC61F2DD9}">
      <dgm:prSet/>
      <dgm:spPr/>
      <dgm:t>
        <a:bodyPr/>
        <a:lstStyle/>
        <a:p>
          <a:endParaRPr lang="en-US"/>
        </a:p>
      </dgm:t>
    </dgm:pt>
    <dgm:pt modelId="{FC9FD973-8F30-B147-B8D0-C7F363E5268E}">
      <dgm:prSet/>
      <dgm:spPr/>
      <dgm:t>
        <a:bodyPr/>
        <a:lstStyle/>
        <a:p>
          <a:r>
            <a:rPr lang="ta-IN" dirty="0" smtClean="0"/>
            <a:t>strije</a:t>
          </a:r>
          <a:endParaRPr lang="en-US" dirty="0"/>
        </a:p>
      </dgm:t>
    </dgm:pt>
    <dgm:pt modelId="{3A9AB1ED-9D5F-4A46-B547-F46F5761E6C6}" type="parTrans" cxnId="{F298FA91-F9FA-2E4E-AD0B-841B5A0D3AC2}">
      <dgm:prSet/>
      <dgm:spPr/>
      <dgm:t>
        <a:bodyPr/>
        <a:lstStyle/>
        <a:p>
          <a:endParaRPr lang="en-US"/>
        </a:p>
      </dgm:t>
    </dgm:pt>
    <dgm:pt modelId="{7E979890-19C2-9949-9B93-D56AEC265548}" type="sibTrans" cxnId="{F298FA91-F9FA-2E4E-AD0B-841B5A0D3AC2}">
      <dgm:prSet/>
      <dgm:spPr/>
      <dgm:t>
        <a:bodyPr/>
        <a:lstStyle/>
        <a:p>
          <a:endParaRPr lang="en-US"/>
        </a:p>
      </dgm:t>
    </dgm:pt>
    <dgm:pt modelId="{AE7B55E8-0B86-0A4B-84FD-13B0FA679A5E}">
      <dgm:prSet/>
      <dgm:spPr/>
      <dgm:t>
        <a:bodyPr/>
        <a:lstStyle/>
        <a:p>
          <a:r>
            <a:rPr lang="en-US" dirty="0" smtClean="0"/>
            <a:t>I</a:t>
          </a:r>
          <a:r>
            <a:rPr lang="ta-IN" dirty="0" smtClean="0"/>
            <a:t>ntolerancija glukoze</a:t>
          </a:r>
          <a:endParaRPr lang="en-US" dirty="0"/>
        </a:p>
      </dgm:t>
    </dgm:pt>
    <dgm:pt modelId="{F9FDB9DA-731D-2949-9928-4AEA7E26F9EF}" type="parTrans" cxnId="{DCFB9D0C-B125-7240-AED2-44830DD0C36C}">
      <dgm:prSet/>
      <dgm:spPr/>
      <dgm:t>
        <a:bodyPr/>
        <a:lstStyle/>
        <a:p>
          <a:endParaRPr lang="en-US"/>
        </a:p>
      </dgm:t>
    </dgm:pt>
    <dgm:pt modelId="{83B1CC30-E1A0-884A-91FA-A11D8FC70843}" type="sibTrans" cxnId="{DCFB9D0C-B125-7240-AED2-44830DD0C36C}">
      <dgm:prSet/>
      <dgm:spPr/>
      <dgm:t>
        <a:bodyPr/>
        <a:lstStyle/>
        <a:p>
          <a:endParaRPr lang="en-US"/>
        </a:p>
      </dgm:t>
    </dgm:pt>
    <dgm:pt modelId="{0427D8E3-4C58-C747-9CBE-EA5F082FEFE0}">
      <dgm:prSet/>
      <dgm:spPr/>
      <dgm:t>
        <a:bodyPr/>
        <a:lstStyle/>
        <a:p>
          <a:r>
            <a:rPr lang="en-US" dirty="0" smtClean="0"/>
            <a:t>L</a:t>
          </a:r>
          <a:r>
            <a:rPr lang="ta-IN" dirty="0" smtClean="0"/>
            <a:t>ako nastajanje masnica</a:t>
          </a:r>
          <a:endParaRPr lang="en-US" dirty="0"/>
        </a:p>
      </dgm:t>
    </dgm:pt>
    <dgm:pt modelId="{E3B40848-16FB-3C4A-B24F-9601F60BBC2B}" type="parTrans" cxnId="{9A85BC94-ED57-1D42-AB58-D71F5CB9905C}">
      <dgm:prSet/>
      <dgm:spPr/>
      <dgm:t>
        <a:bodyPr/>
        <a:lstStyle/>
        <a:p>
          <a:endParaRPr lang="en-US"/>
        </a:p>
      </dgm:t>
    </dgm:pt>
    <dgm:pt modelId="{97ECA04E-8C13-A845-B028-05D175C79DE8}" type="sibTrans" cxnId="{9A85BC94-ED57-1D42-AB58-D71F5CB9905C}">
      <dgm:prSet/>
      <dgm:spPr/>
      <dgm:t>
        <a:bodyPr/>
        <a:lstStyle/>
        <a:p>
          <a:endParaRPr lang="en-US"/>
        </a:p>
      </dgm:t>
    </dgm:pt>
    <dgm:pt modelId="{7D6F4285-AB93-724A-9650-12C865FBB000}">
      <dgm:prSet/>
      <dgm:spPr/>
      <dgm:t>
        <a:bodyPr/>
        <a:lstStyle/>
        <a:p>
          <a:r>
            <a:rPr lang="ta-IN" dirty="0" smtClean="0"/>
            <a:t>“</a:t>
          </a:r>
          <a:r>
            <a:rPr lang="en-US" dirty="0" smtClean="0"/>
            <a:t>B</a:t>
          </a:r>
          <a:r>
            <a:rPr lang="ta-IN" dirty="0" smtClean="0"/>
            <a:t>uffalo hump”</a:t>
          </a:r>
          <a:endParaRPr lang="en-US" dirty="0"/>
        </a:p>
      </dgm:t>
    </dgm:pt>
    <dgm:pt modelId="{E6B30BDE-4462-4A4F-BF16-92D0257FF104}" type="parTrans" cxnId="{BE841970-1295-BB47-AC11-E790454DB4C5}">
      <dgm:prSet/>
      <dgm:spPr/>
      <dgm:t>
        <a:bodyPr/>
        <a:lstStyle/>
        <a:p>
          <a:endParaRPr lang="en-US"/>
        </a:p>
      </dgm:t>
    </dgm:pt>
    <dgm:pt modelId="{86E3330C-534D-1042-AB0B-A152B621FD5E}" type="sibTrans" cxnId="{BE841970-1295-BB47-AC11-E790454DB4C5}">
      <dgm:prSet/>
      <dgm:spPr/>
      <dgm:t>
        <a:bodyPr/>
        <a:lstStyle/>
        <a:p>
          <a:endParaRPr lang="en-US"/>
        </a:p>
      </dgm:t>
    </dgm:pt>
    <dgm:pt modelId="{79ECACC4-C73C-FE4F-9B83-026177392B30}" type="pres">
      <dgm:prSet presAssocID="{E2D8CF9E-2BB6-8E45-8DBD-7326E51E5AD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55246B-462C-C740-8FF1-157B16A4DA9E}" type="pres">
      <dgm:prSet presAssocID="{13B89AF1-3235-C44B-BDC0-E7AE55D1499B}" presName="centerShape" presStyleLbl="node0" presStyleIdx="0" presStyleCnt="1" custScaleX="193271" custScaleY="160358" custLinFactNeighborY="-5886"/>
      <dgm:spPr/>
      <dgm:t>
        <a:bodyPr/>
        <a:lstStyle/>
        <a:p>
          <a:endParaRPr lang="en-US"/>
        </a:p>
      </dgm:t>
    </dgm:pt>
    <dgm:pt modelId="{A39642E7-C651-314E-8C35-4B6B6A0A58E7}" type="pres">
      <dgm:prSet presAssocID="{4EFEF270-D038-6D4C-A9E5-E0E4313655DD}" presName="parTrans" presStyleLbl="bgSibTrans2D1" presStyleIdx="0" presStyleCnt="8" custScaleX="53279" custLinFactNeighborX="22075" custLinFactNeighborY="11669"/>
      <dgm:spPr/>
      <dgm:t>
        <a:bodyPr/>
        <a:lstStyle/>
        <a:p>
          <a:endParaRPr lang="en-US"/>
        </a:p>
      </dgm:t>
    </dgm:pt>
    <dgm:pt modelId="{BC87286C-5029-E44D-8CDF-017AB7CDE88F}" type="pres">
      <dgm:prSet presAssocID="{CF14BE52-4D0B-F24E-B955-5542FF7281A5}" presName="node" presStyleLbl="node1" presStyleIdx="0" presStyleCnt="8" custRadScaleRad="934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21DBAC-ED0B-3345-88FE-31629DCAFE8B}" type="pres">
      <dgm:prSet presAssocID="{9AC556BF-5BED-5441-8F90-0DB35B2683EE}" presName="parTrans" presStyleLbl="bgSibTrans2D1" presStyleIdx="1" presStyleCnt="8" custScaleX="64113" custLinFactNeighborX="18049" custLinFactNeighborY="-5834"/>
      <dgm:spPr/>
      <dgm:t>
        <a:bodyPr/>
        <a:lstStyle/>
        <a:p>
          <a:endParaRPr lang="en-US"/>
        </a:p>
      </dgm:t>
    </dgm:pt>
    <dgm:pt modelId="{8563FF57-3048-E248-A70B-003733FFC631}" type="pres">
      <dgm:prSet presAssocID="{8BDB5C3F-09BB-7741-A3D3-ADF1040D37E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637DB5-7D00-824A-8ABA-E81CA19F118F}" type="pres">
      <dgm:prSet presAssocID="{3A9AB1ED-9D5F-4A46-B547-F46F5761E6C6}" presName="parTrans" presStyleLbl="bgSibTrans2D1" presStyleIdx="2" presStyleCnt="8" custScaleX="48795" custLinFactNeighborX="11133" custLinFactNeighborY="37925"/>
      <dgm:spPr/>
      <dgm:t>
        <a:bodyPr/>
        <a:lstStyle/>
        <a:p>
          <a:endParaRPr lang="en-US"/>
        </a:p>
      </dgm:t>
    </dgm:pt>
    <dgm:pt modelId="{61CA8256-FABC-F64B-8CC2-A04EFF1A7078}" type="pres">
      <dgm:prSet presAssocID="{FC9FD973-8F30-B147-B8D0-C7F363E5268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6E6FC-8C4F-F143-99E1-EC294FD0DAB5}" type="pres">
      <dgm:prSet presAssocID="{F9FDB9DA-731D-2949-9928-4AEA7E26F9EF}" presName="parTrans" presStyleLbl="bgSibTrans2D1" presStyleIdx="3" presStyleCnt="8" custScaleX="75077" custLinFactNeighborX="-1295" custLinFactNeighborY="32090"/>
      <dgm:spPr/>
      <dgm:t>
        <a:bodyPr/>
        <a:lstStyle/>
        <a:p>
          <a:endParaRPr lang="en-US"/>
        </a:p>
      </dgm:t>
    </dgm:pt>
    <dgm:pt modelId="{69CDA169-0816-8D48-B66F-155C4C86C9F7}" type="pres">
      <dgm:prSet presAssocID="{AE7B55E8-0B86-0A4B-84FD-13B0FA679A5E}" presName="node" presStyleLbl="node1" presStyleIdx="3" presStyleCnt="8" custRadScaleRad="92016" custRadScaleInc="-13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70D47-F507-6145-8484-0861AD419D55}" type="pres">
      <dgm:prSet presAssocID="{E3B40848-16FB-3C4A-B24F-9601F60BBC2B}" presName="parTrans" presStyleLbl="bgSibTrans2D1" presStyleIdx="4" presStyleCnt="8" custScaleX="80499" custLinFactNeighborX="6380" custLinFactNeighborY="26256"/>
      <dgm:spPr/>
      <dgm:t>
        <a:bodyPr/>
        <a:lstStyle/>
        <a:p>
          <a:endParaRPr lang="en-US"/>
        </a:p>
      </dgm:t>
    </dgm:pt>
    <dgm:pt modelId="{1766C28F-6252-6C42-88DD-5085EA41AEA5}" type="pres">
      <dgm:prSet presAssocID="{0427D8E3-4C58-C747-9CBE-EA5F082FEFE0}" presName="node" presStyleLbl="node1" presStyleIdx="4" presStyleCnt="8" custRadScaleRad="92323" custRadScaleInc="4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4D3CA-B3BF-1046-9387-CD599645F639}" type="pres">
      <dgm:prSet presAssocID="{E6B30BDE-4462-4A4F-BF16-92D0257FF104}" presName="parTrans" presStyleLbl="bgSibTrans2D1" presStyleIdx="5" presStyleCnt="8" custScaleX="52816" custLinFactNeighborX="4378" custLinFactNeighborY="40842"/>
      <dgm:spPr/>
      <dgm:t>
        <a:bodyPr/>
        <a:lstStyle/>
        <a:p>
          <a:endParaRPr lang="en-US"/>
        </a:p>
      </dgm:t>
    </dgm:pt>
    <dgm:pt modelId="{F28B624D-BA7D-9446-AB5B-C92A78791312}" type="pres">
      <dgm:prSet presAssocID="{7D6F4285-AB93-724A-9650-12C865FBB000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525C7-3023-C143-B0DF-1C53739A58AC}" type="pres">
      <dgm:prSet presAssocID="{888553AE-DA34-AC4C-B743-8B0FAD5026FD}" presName="parTrans" presStyleLbl="bgSibTrans2D1" presStyleIdx="6" presStyleCnt="8" custScaleX="54698" custLinFactNeighborX="-17046" custLinFactNeighborY="32090"/>
      <dgm:spPr/>
      <dgm:t>
        <a:bodyPr/>
        <a:lstStyle/>
        <a:p>
          <a:endParaRPr lang="en-US"/>
        </a:p>
      </dgm:t>
    </dgm:pt>
    <dgm:pt modelId="{F8972BD6-9C38-D844-BB12-84F49C448F88}" type="pres">
      <dgm:prSet presAssocID="{27D4C6E4-3EA3-2149-BEA1-A469F31F7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B2FEA-1F2E-874B-8EDC-5D8DE6AC6F8F}" type="pres">
      <dgm:prSet presAssocID="{996A634F-149B-3B4C-A96F-6329D3037C91}" presName="parTrans" presStyleLbl="bgSibTrans2D1" presStyleIdx="7" presStyleCnt="8" custScaleX="51493" custLinFactNeighborX="-22074" custLinFactNeighborY="8752"/>
      <dgm:spPr/>
      <dgm:t>
        <a:bodyPr/>
        <a:lstStyle/>
        <a:p>
          <a:endParaRPr lang="en-US"/>
        </a:p>
      </dgm:t>
    </dgm:pt>
    <dgm:pt modelId="{7E5DB42F-147D-A843-B0E4-BBEAACFC158A}" type="pres">
      <dgm:prSet presAssocID="{709C6C51-52D8-3442-B4CA-F8F9AD893713}" presName="node" presStyleLbl="node1" presStyleIdx="7" presStyleCnt="8" custRadScaleRad="938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9AB2A2-EE01-5143-9ABA-F538DC159290}" type="presOf" srcId="{F9FDB9DA-731D-2949-9928-4AEA7E26F9EF}" destId="{84E6E6FC-8C4F-F143-99E1-EC294FD0DAB5}" srcOrd="0" destOrd="0" presId="urn:microsoft.com/office/officeart/2005/8/layout/radial4"/>
    <dgm:cxn modelId="{04BFBF06-5591-4948-87AF-D364971BE320}" type="presOf" srcId="{E2D8CF9E-2BB6-8E45-8DBD-7326E51E5AD7}" destId="{79ECACC4-C73C-FE4F-9B83-026177392B30}" srcOrd="0" destOrd="0" presId="urn:microsoft.com/office/officeart/2005/8/layout/radial4"/>
    <dgm:cxn modelId="{499C33D6-486A-714E-A6AB-CB4CAED7B86A}" type="presOf" srcId="{3A9AB1ED-9D5F-4A46-B547-F46F5761E6C6}" destId="{7C637DB5-7D00-824A-8ABA-E81CA19F118F}" srcOrd="0" destOrd="0" presId="urn:microsoft.com/office/officeart/2005/8/layout/radial4"/>
    <dgm:cxn modelId="{AA7E76F9-6E1C-A546-BF5A-7976E43C65B7}" type="presOf" srcId="{9AC556BF-5BED-5441-8F90-0DB35B2683EE}" destId="{8C21DBAC-ED0B-3345-88FE-31629DCAFE8B}" srcOrd="0" destOrd="0" presId="urn:microsoft.com/office/officeart/2005/8/layout/radial4"/>
    <dgm:cxn modelId="{A1B7F37E-0095-B343-8EAD-6A1BC61F2DD9}" srcId="{13B89AF1-3235-C44B-BDC0-E7AE55D1499B}" destId="{8BDB5C3F-09BB-7741-A3D3-ADF1040D37EC}" srcOrd="1" destOrd="0" parTransId="{9AC556BF-5BED-5441-8F90-0DB35B2683EE}" sibTransId="{D00F1FC3-49C0-AD45-86A6-D95768E8F97B}"/>
    <dgm:cxn modelId="{B4E3A64D-CDA1-6843-8197-2394B1105AEB}" type="presOf" srcId="{E3B40848-16FB-3C4A-B24F-9601F60BBC2B}" destId="{F1070D47-F507-6145-8484-0861AD419D55}" srcOrd="0" destOrd="0" presId="urn:microsoft.com/office/officeart/2005/8/layout/radial4"/>
    <dgm:cxn modelId="{DF791F9D-A109-6241-8728-DA20D30371E1}" type="presOf" srcId="{7D6F4285-AB93-724A-9650-12C865FBB000}" destId="{F28B624D-BA7D-9446-AB5B-C92A78791312}" srcOrd="0" destOrd="0" presId="urn:microsoft.com/office/officeart/2005/8/layout/radial4"/>
    <dgm:cxn modelId="{33B9B936-6672-3948-B145-5DAF94673D73}" type="presOf" srcId="{E6B30BDE-4462-4A4F-BF16-92D0257FF104}" destId="{4274D3CA-B3BF-1046-9387-CD599645F639}" srcOrd="0" destOrd="0" presId="urn:microsoft.com/office/officeart/2005/8/layout/radial4"/>
    <dgm:cxn modelId="{9A85BC94-ED57-1D42-AB58-D71F5CB9905C}" srcId="{13B89AF1-3235-C44B-BDC0-E7AE55D1499B}" destId="{0427D8E3-4C58-C747-9CBE-EA5F082FEFE0}" srcOrd="4" destOrd="0" parTransId="{E3B40848-16FB-3C4A-B24F-9601F60BBC2B}" sibTransId="{97ECA04E-8C13-A845-B028-05D175C79DE8}"/>
    <dgm:cxn modelId="{23B3F802-572C-824F-B006-37CCF84855E8}" type="presOf" srcId="{709C6C51-52D8-3442-B4CA-F8F9AD893713}" destId="{7E5DB42F-147D-A843-B0E4-BBEAACFC158A}" srcOrd="0" destOrd="0" presId="urn:microsoft.com/office/officeart/2005/8/layout/radial4"/>
    <dgm:cxn modelId="{E6D374F2-0834-8244-B6ED-2BF96BBDB824}" type="presOf" srcId="{AE7B55E8-0B86-0A4B-84FD-13B0FA679A5E}" destId="{69CDA169-0816-8D48-B66F-155C4C86C9F7}" srcOrd="0" destOrd="0" presId="urn:microsoft.com/office/officeart/2005/8/layout/radial4"/>
    <dgm:cxn modelId="{BE841970-1295-BB47-AC11-E790454DB4C5}" srcId="{13B89AF1-3235-C44B-BDC0-E7AE55D1499B}" destId="{7D6F4285-AB93-724A-9650-12C865FBB000}" srcOrd="5" destOrd="0" parTransId="{E6B30BDE-4462-4A4F-BF16-92D0257FF104}" sibTransId="{86E3330C-534D-1042-AB0B-A152B621FD5E}"/>
    <dgm:cxn modelId="{F5D7CE25-6F8F-FC4A-8365-F262AD601A4E}" type="presOf" srcId="{888553AE-DA34-AC4C-B743-8B0FAD5026FD}" destId="{9E9525C7-3023-C143-B0DF-1C53739A58AC}" srcOrd="0" destOrd="0" presId="urn:microsoft.com/office/officeart/2005/8/layout/radial4"/>
    <dgm:cxn modelId="{7D66FB4D-0948-9B4C-9FE1-8DDFA8A4118E}" srcId="{13B89AF1-3235-C44B-BDC0-E7AE55D1499B}" destId="{709C6C51-52D8-3442-B4CA-F8F9AD893713}" srcOrd="7" destOrd="0" parTransId="{996A634F-149B-3B4C-A96F-6329D3037C91}" sibTransId="{1850FF03-7EA9-474A-9AB3-532382769CCB}"/>
    <dgm:cxn modelId="{4D2F682F-E4DC-7C42-9B53-19BF4AAFF2CE}" type="presOf" srcId="{4EFEF270-D038-6D4C-A9E5-E0E4313655DD}" destId="{A39642E7-C651-314E-8C35-4B6B6A0A58E7}" srcOrd="0" destOrd="0" presId="urn:microsoft.com/office/officeart/2005/8/layout/radial4"/>
    <dgm:cxn modelId="{F298FA91-F9FA-2E4E-AD0B-841B5A0D3AC2}" srcId="{13B89AF1-3235-C44B-BDC0-E7AE55D1499B}" destId="{FC9FD973-8F30-B147-B8D0-C7F363E5268E}" srcOrd="2" destOrd="0" parTransId="{3A9AB1ED-9D5F-4A46-B547-F46F5761E6C6}" sibTransId="{7E979890-19C2-9949-9B93-D56AEC265548}"/>
    <dgm:cxn modelId="{DCFB9D0C-B125-7240-AED2-44830DD0C36C}" srcId="{13B89AF1-3235-C44B-BDC0-E7AE55D1499B}" destId="{AE7B55E8-0B86-0A4B-84FD-13B0FA679A5E}" srcOrd="3" destOrd="0" parTransId="{F9FDB9DA-731D-2949-9928-4AEA7E26F9EF}" sibTransId="{83B1CC30-E1A0-884A-91FA-A11D8FC70843}"/>
    <dgm:cxn modelId="{16579EE9-06C2-1E49-AF68-9A0AA2553D32}" srcId="{E2D8CF9E-2BB6-8E45-8DBD-7326E51E5AD7}" destId="{13B89AF1-3235-C44B-BDC0-E7AE55D1499B}" srcOrd="0" destOrd="0" parTransId="{04051A6C-6B87-E549-8146-26394C029D11}" sibTransId="{7872B91F-8F82-A24E-B978-D6BB6289FF21}"/>
    <dgm:cxn modelId="{6E94C174-85AA-B34B-B33A-EDB417A14028}" type="presOf" srcId="{8BDB5C3F-09BB-7741-A3D3-ADF1040D37EC}" destId="{8563FF57-3048-E248-A70B-003733FFC631}" srcOrd="0" destOrd="0" presId="urn:microsoft.com/office/officeart/2005/8/layout/radial4"/>
    <dgm:cxn modelId="{41A23E9B-03C4-894C-99EB-5AD4A329D446}" type="presOf" srcId="{27D4C6E4-3EA3-2149-BEA1-A469F31F7642}" destId="{F8972BD6-9C38-D844-BB12-84F49C448F88}" srcOrd="0" destOrd="0" presId="urn:microsoft.com/office/officeart/2005/8/layout/radial4"/>
    <dgm:cxn modelId="{8060C7B7-A953-4C4E-94F6-AB2DFDED025B}" srcId="{13B89AF1-3235-C44B-BDC0-E7AE55D1499B}" destId="{27D4C6E4-3EA3-2149-BEA1-A469F31F7642}" srcOrd="6" destOrd="0" parTransId="{888553AE-DA34-AC4C-B743-8B0FAD5026FD}" sibTransId="{F93DF848-4CE1-0045-9995-6E9AFE66C5A7}"/>
    <dgm:cxn modelId="{04E2BA5B-D8FD-4948-9407-3560F08A0CA3}" srcId="{13B89AF1-3235-C44B-BDC0-E7AE55D1499B}" destId="{CF14BE52-4D0B-F24E-B955-5542FF7281A5}" srcOrd="0" destOrd="0" parTransId="{4EFEF270-D038-6D4C-A9E5-E0E4313655DD}" sibTransId="{BFA40E05-45A0-6347-BB5B-6FB1625411B6}"/>
    <dgm:cxn modelId="{DFD7EA7F-0840-3D4E-9989-1C3D7305295D}" type="presOf" srcId="{CF14BE52-4D0B-F24E-B955-5542FF7281A5}" destId="{BC87286C-5029-E44D-8CDF-017AB7CDE88F}" srcOrd="0" destOrd="0" presId="urn:microsoft.com/office/officeart/2005/8/layout/radial4"/>
    <dgm:cxn modelId="{46CE1A56-417D-1549-A34D-6B87E4BE68CF}" type="presOf" srcId="{996A634F-149B-3B4C-A96F-6329D3037C91}" destId="{1CCB2FEA-1F2E-874B-8EDC-5D8DE6AC6F8F}" srcOrd="0" destOrd="0" presId="urn:microsoft.com/office/officeart/2005/8/layout/radial4"/>
    <dgm:cxn modelId="{DCE0B783-82E2-BA41-B136-89289FB899FB}" type="presOf" srcId="{13B89AF1-3235-C44B-BDC0-E7AE55D1499B}" destId="{E855246B-462C-C740-8FF1-157B16A4DA9E}" srcOrd="0" destOrd="0" presId="urn:microsoft.com/office/officeart/2005/8/layout/radial4"/>
    <dgm:cxn modelId="{A3363824-5264-A944-9B15-C0F96BD4EFCB}" type="presOf" srcId="{FC9FD973-8F30-B147-B8D0-C7F363E5268E}" destId="{61CA8256-FABC-F64B-8CC2-A04EFF1A7078}" srcOrd="0" destOrd="0" presId="urn:microsoft.com/office/officeart/2005/8/layout/radial4"/>
    <dgm:cxn modelId="{80E1FAF9-FEF9-0F41-8CBB-83A8DF5E056E}" type="presOf" srcId="{0427D8E3-4C58-C747-9CBE-EA5F082FEFE0}" destId="{1766C28F-6252-6C42-88DD-5085EA41AEA5}" srcOrd="0" destOrd="0" presId="urn:microsoft.com/office/officeart/2005/8/layout/radial4"/>
    <dgm:cxn modelId="{38AC1381-7649-894D-91A4-915F58AD30D8}" type="presParOf" srcId="{79ECACC4-C73C-FE4F-9B83-026177392B30}" destId="{E855246B-462C-C740-8FF1-157B16A4DA9E}" srcOrd="0" destOrd="0" presId="urn:microsoft.com/office/officeart/2005/8/layout/radial4"/>
    <dgm:cxn modelId="{AEEA31A5-7193-BE4A-95B3-6CA547CDDF8D}" type="presParOf" srcId="{79ECACC4-C73C-FE4F-9B83-026177392B30}" destId="{A39642E7-C651-314E-8C35-4B6B6A0A58E7}" srcOrd="1" destOrd="0" presId="urn:microsoft.com/office/officeart/2005/8/layout/radial4"/>
    <dgm:cxn modelId="{145E34B0-B403-FA4D-8F57-35D7A38B5555}" type="presParOf" srcId="{79ECACC4-C73C-FE4F-9B83-026177392B30}" destId="{BC87286C-5029-E44D-8CDF-017AB7CDE88F}" srcOrd="2" destOrd="0" presId="urn:microsoft.com/office/officeart/2005/8/layout/radial4"/>
    <dgm:cxn modelId="{66B900AA-276A-5F4B-9572-DA1397DAB8BE}" type="presParOf" srcId="{79ECACC4-C73C-FE4F-9B83-026177392B30}" destId="{8C21DBAC-ED0B-3345-88FE-31629DCAFE8B}" srcOrd="3" destOrd="0" presId="urn:microsoft.com/office/officeart/2005/8/layout/radial4"/>
    <dgm:cxn modelId="{958852FC-538C-1043-93B4-A565323F70F4}" type="presParOf" srcId="{79ECACC4-C73C-FE4F-9B83-026177392B30}" destId="{8563FF57-3048-E248-A70B-003733FFC631}" srcOrd="4" destOrd="0" presId="urn:microsoft.com/office/officeart/2005/8/layout/radial4"/>
    <dgm:cxn modelId="{15A939F7-27E9-EF4B-974C-6FB660D16DA6}" type="presParOf" srcId="{79ECACC4-C73C-FE4F-9B83-026177392B30}" destId="{7C637DB5-7D00-824A-8ABA-E81CA19F118F}" srcOrd="5" destOrd="0" presId="urn:microsoft.com/office/officeart/2005/8/layout/radial4"/>
    <dgm:cxn modelId="{EBED292F-B1F9-BB4A-AA72-7267EF1394F7}" type="presParOf" srcId="{79ECACC4-C73C-FE4F-9B83-026177392B30}" destId="{61CA8256-FABC-F64B-8CC2-A04EFF1A7078}" srcOrd="6" destOrd="0" presId="urn:microsoft.com/office/officeart/2005/8/layout/radial4"/>
    <dgm:cxn modelId="{1880DFEF-2023-E74B-AF06-5752E090EEA3}" type="presParOf" srcId="{79ECACC4-C73C-FE4F-9B83-026177392B30}" destId="{84E6E6FC-8C4F-F143-99E1-EC294FD0DAB5}" srcOrd="7" destOrd="0" presId="urn:microsoft.com/office/officeart/2005/8/layout/radial4"/>
    <dgm:cxn modelId="{14F6007F-88C1-0146-B221-6DFBAA9ACFFF}" type="presParOf" srcId="{79ECACC4-C73C-FE4F-9B83-026177392B30}" destId="{69CDA169-0816-8D48-B66F-155C4C86C9F7}" srcOrd="8" destOrd="0" presId="urn:microsoft.com/office/officeart/2005/8/layout/radial4"/>
    <dgm:cxn modelId="{5FCC0DDA-E16F-4F44-95B2-BB6766E8B9FF}" type="presParOf" srcId="{79ECACC4-C73C-FE4F-9B83-026177392B30}" destId="{F1070D47-F507-6145-8484-0861AD419D55}" srcOrd="9" destOrd="0" presId="urn:microsoft.com/office/officeart/2005/8/layout/radial4"/>
    <dgm:cxn modelId="{0A9F7CCF-0B17-034D-BFBB-CE43573B24B3}" type="presParOf" srcId="{79ECACC4-C73C-FE4F-9B83-026177392B30}" destId="{1766C28F-6252-6C42-88DD-5085EA41AEA5}" srcOrd="10" destOrd="0" presId="urn:microsoft.com/office/officeart/2005/8/layout/radial4"/>
    <dgm:cxn modelId="{60121FA6-353E-6A47-9E47-457A0DEB59D5}" type="presParOf" srcId="{79ECACC4-C73C-FE4F-9B83-026177392B30}" destId="{4274D3CA-B3BF-1046-9387-CD599645F639}" srcOrd="11" destOrd="0" presId="urn:microsoft.com/office/officeart/2005/8/layout/radial4"/>
    <dgm:cxn modelId="{ECA4E350-8AC4-604C-BE08-2F8478D63E65}" type="presParOf" srcId="{79ECACC4-C73C-FE4F-9B83-026177392B30}" destId="{F28B624D-BA7D-9446-AB5B-C92A78791312}" srcOrd="12" destOrd="0" presId="urn:microsoft.com/office/officeart/2005/8/layout/radial4"/>
    <dgm:cxn modelId="{E41AC72B-C31F-0647-85C1-D7A7A910FFFE}" type="presParOf" srcId="{79ECACC4-C73C-FE4F-9B83-026177392B30}" destId="{9E9525C7-3023-C143-B0DF-1C53739A58AC}" srcOrd="13" destOrd="0" presId="urn:microsoft.com/office/officeart/2005/8/layout/radial4"/>
    <dgm:cxn modelId="{4B27114F-014E-6C48-A79B-174122235593}" type="presParOf" srcId="{79ECACC4-C73C-FE4F-9B83-026177392B30}" destId="{F8972BD6-9C38-D844-BB12-84F49C448F88}" srcOrd="14" destOrd="0" presId="urn:microsoft.com/office/officeart/2005/8/layout/radial4"/>
    <dgm:cxn modelId="{0352E87B-B95C-504A-A24A-884762A96A28}" type="presParOf" srcId="{79ECACC4-C73C-FE4F-9B83-026177392B30}" destId="{1CCB2FEA-1F2E-874B-8EDC-5D8DE6AC6F8F}" srcOrd="15" destOrd="0" presId="urn:microsoft.com/office/officeart/2005/8/layout/radial4"/>
    <dgm:cxn modelId="{00D659E0-F9AF-EF4C-AAD6-38ABF452F151}" type="presParOf" srcId="{79ECACC4-C73C-FE4F-9B83-026177392B30}" destId="{7E5DB42F-147D-A843-B0E4-BBEAACFC158A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11C2DA3-AC6C-4679-8C6B-EE0AE252897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C6F6BDB-85D1-4BE2-971F-31EAF70D05BC}">
      <dgm:prSet phldrT="[Text]" custT="1"/>
      <dgm:spPr/>
      <dgm:t>
        <a:bodyPr/>
        <a:lstStyle/>
        <a:p>
          <a:r>
            <a:rPr lang="hr-HR" sz="2000" b="1" dirty="0" smtClean="0"/>
            <a:t>Hiperprolaktinemija</a:t>
          </a:r>
          <a:endParaRPr lang="hr-HR" sz="2000" b="1" dirty="0"/>
        </a:p>
      </dgm:t>
    </dgm:pt>
    <dgm:pt modelId="{CDDF32EA-6112-4C41-93A9-E9C9E814CFD0}" type="parTrans" cxnId="{E2A887EA-D30B-4D97-95CF-B2F7C0FA8FC6}">
      <dgm:prSet/>
      <dgm:spPr/>
      <dgm:t>
        <a:bodyPr/>
        <a:lstStyle/>
        <a:p>
          <a:endParaRPr lang="hr-HR" sz="2400" b="1"/>
        </a:p>
      </dgm:t>
    </dgm:pt>
    <dgm:pt modelId="{B2907613-E334-4D0C-9544-ABC8BE0B37C4}" type="sibTrans" cxnId="{E2A887EA-D30B-4D97-95CF-B2F7C0FA8FC6}">
      <dgm:prSet/>
      <dgm:spPr/>
      <dgm:t>
        <a:bodyPr/>
        <a:lstStyle/>
        <a:p>
          <a:endParaRPr lang="hr-HR" sz="2400" b="1"/>
        </a:p>
      </dgm:t>
    </dgm:pt>
    <dgm:pt modelId="{6BB8A0ED-AB40-41DE-AB54-DEAA3FF4BE07}">
      <dgm:prSet phldrT="[Text]" custT="1"/>
      <dgm:spPr/>
      <dgm:t>
        <a:bodyPr/>
        <a:lstStyle/>
        <a:p>
          <a:r>
            <a:rPr lang="hr-HR" sz="1800" b="1" dirty="0" smtClean="0"/>
            <a:t>Serumski PRL</a:t>
          </a:r>
          <a:endParaRPr lang="hr-HR" sz="1800" b="1" dirty="0"/>
        </a:p>
      </dgm:t>
    </dgm:pt>
    <dgm:pt modelId="{6EB4EFEB-7B98-4E75-8708-B182C52A8DEC}" type="parTrans" cxnId="{AF20C907-BC2C-41C4-A0CC-233BCC1ABFEC}">
      <dgm:prSet/>
      <dgm:spPr/>
      <dgm:t>
        <a:bodyPr/>
        <a:lstStyle/>
        <a:p>
          <a:endParaRPr lang="hr-HR" sz="2400" b="1"/>
        </a:p>
      </dgm:t>
    </dgm:pt>
    <dgm:pt modelId="{6CC62F4E-9F74-459C-89F8-8CFC16EB7111}" type="sibTrans" cxnId="{AF20C907-BC2C-41C4-A0CC-233BCC1ABFEC}">
      <dgm:prSet/>
      <dgm:spPr/>
      <dgm:t>
        <a:bodyPr/>
        <a:lstStyle/>
        <a:p>
          <a:endParaRPr lang="hr-HR" sz="2400" b="1"/>
        </a:p>
      </dgm:t>
    </dgm:pt>
    <dgm:pt modelId="{FBD20AAF-7AA8-411E-8D18-284E9B69F01B}">
      <dgm:prSet phldrT="[Text]" custT="1"/>
      <dgm:spPr/>
      <dgm:t>
        <a:bodyPr/>
        <a:lstStyle/>
        <a:p>
          <a:r>
            <a:rPr lang="hr-HR" sz="2000" b="1" dirty="0" smtClean="0"/>
            <a:t>Poremećaji štitnja</a:t>
          </a:r>
          <a:r>
            <a:rPr lang="ta-IN" sz="2000" b="1" dirty="0" smtClean="0"/>
            <a:t>č</a:t>
          </a:r>
          <a:r>
            <a:rPr lang="hr-HR" sz="2000" b="1" dirty="0" smtClean="0"/>
            <a:t>e</a:t>
          </a:r>
          <a:endParaRPr lang="hr-HR" sz="2000" b="1" dirty="0"/>
        </a:p>
      </dgm:t>
    </dgm:pt>
    <dgm:pt modelId="{4388B66F-B9AE-4A06-9928-E4E5DBDCDCA2}" type="parTrans" cxnId="{48AD8623-2DF4-41FB-9E64-698BEF17DD8C}">
      <dgm:prSet/>
      <dgm:spPr/>
      <dgm:t>
        <a:bodyPr/>
        <a:lstStyle/>
        <a:p>
          <a:endParaRPr lang="hr-HR" sz="2400" b="1"/>
        </a:p>
      </dgm:t>
    </dgm:pt>
    <dgm:pt modelId="{D3B70398-6DA4-43E1-902D-682E2C9950C7}" type="sibTrans" cxnId="{48AD8623-2DF4-41FB-9E64-698BEF17DD8C}">
      <dgm:prSet/>
      <dgm:spPr/>
      <dgm:t>
        <a:bodyPr/>
        <a:lstStyle/>
        <a:p>
          <a:endParaRPr lang="hr-HR" sz="2400" b="1"/>
        </a:p>
      </dgm:t>
    </dgm:pt>
    <dgm:pt modelId="{824F3ABB-531A-4C32-8BA2-927FE6219E6C}">
      <dgm:prSet phldrT="[Text]" custT="1"/>
      <dgm:spPr/>
      <dgm:t>
        <a:bodyPr/>
        <a:lstStyle/>
        <a:p>
          <a:r>
            <a:rPr lang="hr-HR" sz="2000" b="1" dirty="0" smtClean="0"/>
            <a:t>TSH, T3, T4</a:t>
          </a:r>
          <a:endParaRPr lang="hr-HR" sz="2000" b="1" dirty="0"/>
        </a:p>
      </dgm:t>
    </dgm:pt>
    <dgm:pt modelId="{9FFE09E1-6DAB-48F1-AED6-E8EA6386852A}" type="parTrans" cxnId="{DCE730C6-6A25-4652-BB7F-FB9CA7D53DCB}">
      <dgm:prSet/>
      <dgm:spPr/>
      <dgm:t>
        <a:bodyPr/>
        <a:lstStyle/>
        <a:p>
          <a:endParaRPr lang="hr-HR" sz="2400" b="1"/>
        </a:p>
      </dgm:t>
    </dgm:pt>
    <dgm:pt modelId="{E63D5B08-CFD1-40FD-8B7A-FE9706B06C4D}" type="sibTrans" cxnId="{DCE730C6-6A25-4652-BB7F-FB9CA7D53DCB}">
      <dgm:prSet/>
      <dgm:spPr/>
      <dgm:t>
        <a:bodyPr/>
        <a:lstStyle/>
        <a:p>
          <a:endParaRPr lang="hr-HR" sz="2400" b="1"/>
        </a:p>
      </dgm:t>
    </dgm:pt>
    <dgm:pt modelId="{F88B5981-D854-4A62-A0B0-70F9CDDEFFC3}">
      <dgm:prSet phldrT="[Text]" custT="1"/>
      <dgm:spPr/>
      <dgm:t>
        <a:bodyPr/>
        <a:lstStyle/>
        <a:p>
          <a:r>
            <a:rPr lang="hr-HR" sz="1600" b="1" dirty="0" smtClean="0"/>
            <a:t>Kasni KAH</a:t>
          </a:r>
          <a:endParaRPr lang="hr-HR" sz="1600" b="1" dirty="0"/>
        </a:p>
      </dgm:t>
    </dgm:pt>
    <dgm:pt modelId="{14BC857C-E2AC-4537-BA82-2C3CEE2AB62F}" type="parTrans" cxnId="{F6E5193D-9788-4A06-893D-F7D186AA2521}">
      <dgm:prSet/>
      <dgm:spPr/>
      <dgm:t>
        <a:bodyPr/>
        <a:lstStyle/>
        <a:p>
          <a:endParaRPr lang="hr-HR" sz="2400" b="1"/>
        </a:p>
      </dgm:t>
    </dgm:pt>
    <dgm:pt modelId="{D4592BD3-3FC7-4EF7-8CC4-4E08A702A734}" type="sibTrans" cxnId="{F6E5193D-9788-4A06-893D-F7D186AA2521}">
      <dgm:prSet/>
      <dgm:spPr/>
      <dgm:t>
        <a:bodyPr/>
        <a:lstStyle/>
        <a:p>
          <a:endParaRPr lang="hr-HR" sz="2400" b="1"/>
        </a:p>
      </dgm:t>
    </dgm:pt>
    <dgm:pt modelId="{36F79041-FC31-41B1-A308-018EC6B1D8F8}">
      <dgm:prSet phldrT="[Text]" custT="1"/>
      <dgm:spPr/>
      <dgm:t>
        <a:bodyPr/>
        <a:lstStyle/>
        <a:p>
          <a:r>
            <a:rPr lang="hr-HR" sz="1200" b="1" dirty="0" smtClean="0"/>
            <a:t>ACTH stimulacijski test kod graničnih vrijednosti</a:t>
          </a:r>
          <a:endParaRPr lang="hr-HR" sz="1200" b="1" dirty="0"/>
        </a:p>
      </dgm:t>
    </dgm:pt>
    <dgm:pt modelId="{3860855F-BD10-4ABD-BC1C-CBCF21EC7062}" type="parTrans" cxnId="{92527CF6-56C4-49A3-955C-AE21E5DB0DF6}">
      <dgm:prSet/>
      <dgm:spPr/>
      <dgm:t>
        <a:bodyPr/>
        <a:lstStyle/>
        <a:p>
          <a:endParaRPr lang="hr-HR" sz="2400" b="1"/>
        </a:p>
      </dgm:t>
    </dgm:pt>
    <dgm:pt modelId="{88F53A4B-3B5F-4147-9D88-40D249B4F93E}" type="sibTrans" cxnId="{92527CF6-56C4-49A3-955C-AE21E5DB0DF6}">
      <dgm:prSet/>
      <dgm:spPr/>
      <dgm:t>
        <a:bodyPr/>
        <a:lstStyle/>
        <a:p>
          <a:endParaRPr lang="hr-HR" sz="2400" b="1"/>
        </a:p>
      </dgm:t>
    </dgm:pt>
    <dgm:pt modelId="{E2462BD8-A93F-4F16-B1F8-C9D1CE2EB3E7}">
      <dgm:prSet phldrT="[Text]" custT="1"/>
      <dgm:spPr/>
      <dgm:t>
        <a:bodyPr/>
        <a:lstStyle/>
        <a:p>
          <a:r>
            <a:rPr lang="hr-HR" sz="1200" b="1" dirty="0" smtClean="0"/>
            <a:t>17 OHP (jutarnji) &gt;400 ng/dl</a:t>
          </a:r>
          <a:endParaRPr lang="hr-HR" sz="1200" b="1" dirty="0"/>
        </a:p>
      </dgm:t>
    </dgm:pt>
    <dgm:pt modelId="{3D09894F-6FFA-47C7-B77B-77506A62EDD2}" type="parTrans" cxnId="{E870ECA7-503F-4E60-8261-965988A86288}">
      <dgm:prSet/>
      <dgm:spPr/>
      <dgm:t>
        <a:bodyPr/>
        <a:lstStyle/>
        <a:p>
          <a:endParaRPr lang="hr-HR" sz="2400" b="1"/>
        </a:p>
      </dgm:t>
    </dgm:pt>
    <dgm:pt modelId="{DE2FDF20-4440-4760-B28F-F52D9B0C5456}" type="sibTrans" cxnId="{E870ECA7-503F-4E60-8261-965988A86288}">
      <dgm:prSet/>
      <dgm:spPr/>
      <dgm:t>
        <a:bodyPr/>
        <a:lstStyle/>
        <a:p>
          <a:endParaRPr lang="hr-HR" sz="2400" b="1"/>
        </a:p>
      </dgm:t>
    </dgm:pt>
    <dgm:pt modelId="{8CEB6580-C65C-490F-841C-EE60D44DE287}">
      <dgm:prSet phldrT="[Text]" custT="1"/>
      <dgm:spPr/>
      <dgm:t>
        <a:bodyPr/>
        <a:lstStyle/>
        <a:p>
          <a:r>
            <a:rPr lang="hr-HR" sz="1200" b="1" dirty="0" smtClean="0"/>
            <a:t>Hipotalamička amenoreja</a:t>
          </a:r>
          <a:endParaRPr lang="hr-HR" sz="1200" b="1" dirty="0"/>
        </a:p>
      </dgm:t>
    </dgm:pt>
    <dgm:pt modelId="{A8F62088-16DA-4790-9486-C4E375808030}" type="parTrans" cxnId="{36CB4548-3069-4BE2-8337-50A518CCD2F1}">
      <dgm:prSet/>
      <dgm:spPr/>
    </dgm:pt>
    <dgm:pt modelId="{F24B8E83-189A-4799-8274-A10F2EF063CD}" type="sibTrans" cxnId="{36CB4548-3069-4BE2-8337-50A518CCD2F1}">
      <dgm:prSet/>
      <dgm:spPr/>
    </dgm:pt>
    <dgm:pt modelId="{16337493-CD9A-4FAF-87BF-9F4A0E7AFA05}">
      <dgm:prSet phldrT="[Text]"/>
      <dgm:spPr/>
      <dgm:t>
        <a:bodyPr/>
        <a:lstStyle/>
        <a:p>
          <a:r>
            <a:rPr lang="hr-HR" b="1" dirty="0" smtClean="0"/>
            <a:t>FSH, LH, E2</a:t>
          </a:r>
          <a:endParaRPr lang="hr-HR" b="1" dirty="0"/>
        </a:p>
      </dgm:t>
    </dgm:pt>
    <dgm:pt modelId="{00B27D92-387C-4D81-81C2-387E2F475C2A}" type="parTrans" cxnId="{2E240C5D-D363-4E87-83ED-F94050580ABC}">
      <dgm:prSet/>
      <dgm:spPr/>
      <dgm:t>
        <a:bodyPr/>
        <a:lstStyle/>
        <a:p>
          <a:endParaRPr lang="hr-HR"/>
        </a:p>
      </dgm:t>
    </dgm:pt>
    <dgm:pt modelId="{5D2459D9-0A24-40DB-9216-FA9A43B49A2D}" type="sibTrans" cxnId="{2E240C5D-D363-4E87-83ED-F94050580ABC}">
      <dgm:prSet/>
      <dgm:spPr/>
      <dgm:t>
        <a:bodyPr/>
        <a:lstStyle/>
        <a:p>
          <a:endParaRPr lang="hr-HR"/>
        </a:p>
      </dgm:t>
    </dgm:pt>
    <dgm:pt modelId="{A223F6CD-EA41-4E98-8F06-DC4F0A1AEE8F}" type="pres">
      <dgm:prSet presAssocID="{011C2DA3-AC6C-4679-8C6B-EE0AE25289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66B8567-6A71-44CA-9CFC-32661944C9FC}" type="pres">
      <dgm:prSet presAssocID="{8CEB6580-C65C-490F-841C-EE60D44DE287}" presName="boxAndChildren" presStyleCnt="0"/>
      <dgm:spPr/>
    </dgm:pt>
    <dgm:pt modelId="{7528C301-2D80-49ED-9439-DAADF6084932}" type="pres">
      <dgm:prSet presAssocID="{8CEB6580-C65C-490F-841C-EE60D44DE287}" presName="parentTextBox" presStyleLbl="node1" presStyleIdx="0" presStyleCnt="4"/>
      <dgm:spPr/>
      <dgm:t>
        <a:bodyPr/>
        <a:lstStyle/>
        <a:p>
          <a:endParaRPr lang="hr-HR"/>
        </a:p>
      </dgm:t>
    </dgm:pt>
    <dgm:pt modelId="{28D64EB7-90A6-4377-B9C7-B4CD2B5187BA}" type="pres">
      <dgm:prSet presAssocID="{8CEB6580-C65C-490F-841C-EE60D44DE287}" presName="entireBox" presStyleLbl="node1" presStyleIdx="0" presStyleCnt="4"/>
      <dgm:spPr/>
      <dgm:t>
        <a:bodyPr/>
        <a:lstStyle/>
        <a:p>
          <a:endParaRPr lang="hr-HR"/>
        </a:p>
      </dgm:t>
    </dgm:pt>
    <dgm:pt modelId="{BD1F4D7F-D0B2-49FF-83E5-C2886458C92B}" type="pres">
      <dgm:prSet presAssocID="{8CEB6580-C65C-490F-841C-EE60D44DE287}" presName="descendantBox" presStyleCnt="0"/>
      <dgm:spPr/>
    </dgm:pt>
    <dgm:pt modelId="{94522093-A1CE-447F-BFF4-096D25022D19}" type="pres">
      <dgm:prSet presAssocID="{16337493-CD9A-4FAF-87BF-9F4A0E7AFA05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BD4724-F930-4324-ACAE-9EBED3895A31}" type="pres">
      <dgm:prSet presAssocID="{D4592BD3-3FC7-4EF7-8CC4-4E08A702A734}" presName="sp" presStyleCnt="0"/>
      <dgm:spPr/>
    </dgm:pt>
    <dgm:pt modelId="{D7CCEB25-6AC2-461F-8F05-0E750141C16F}" type="pres">
      <dgm:prSet presAssocID="{F88B5981-D854-4A62-A0B0-70F9CDDEFFC3}" presName="arrowAndChildren" presStyleCnt="0"/>
      <dgm:spPr/>
    </dgm:pt>
    <dgm:pt modelId="{CFFE1148-8611-44EC-A014-2D7952EDDDD1}" type="pres">
      <dgm:prSet presAssocID="{F88B5981-D854-4A62-A0B0-70F9CDDEFFC3}" presName="parentTextArrow" presStyleLbl="node1" presStyleIdx="0" presStyleCnt="4"/>
      <dgm:spPr/>
      <dgm:t>
        <a:bodyPr/>
        <a:lstStyle/>
        <a:p>
          <a:endParaRPr lang="hr-HR"/>
        </a:p>
      </dgm:t>
    </dgm:pt>
    <dgm:pt modelId="{A2ED377D-D402-406E-929F-7FDCB9B8F0FA}" type="pres">
      <dgm:prSet presAssocID="{F88B5981-D854-4A62-A0B0-70F9CDDEFFC3}" presName="arrow" presStyleLbl="node1" presStyleIdx="1" presStyleCnt="4"/>
      <dgm:spPr/>
      <dgm:t>
        <a:bodyPr/>
        <a:lstStyle/>
        <a:p>
          <a:endParaRPr lang="hr-HR"/>
        </a:p>
      </dgm:t>
    </dgm:pt>
    <dgm:pt modelId="{EDA8D584-AA96-4D91-AF1A-3628899522A1}" type="pres">
      <dgm:prSet presAssocID="{F88B5981-D854-4A62-A0B0-70F9CDDEFFC3}" presName="descendantArrow" presStyleCnt="0"/>
      <dgm:spPr/>
    </dgm:pt>
    <dgm:pt modelId="{AC4CC26F-B215-40C0-8F08-96A3D7313F7E}" type="pres">
      <dgm:prSet presAssocID="{E2462BD8-A93F-4F16-B1F8-C9D1CE2EB3E7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D2B980-E38E-4D50-B574-090C2E1ABB69}" type="pres">
      <dgm:prSet presAssocID="{36F79041-FC31-41B1-A308-018EC6B1D8F8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70DE57-6391-4129-86A6-70DF8E3B931E}" type="pres">
      <dgm:prSet presAssocID="{D3B70398-6DA4-43E1-902D-682E2C9950C7}" presName="sp" presStyleCnt="0"/>
      <dgm:spPr/>
    </dgm:pt>
    <dgm:pt modelId="{3068FC30-977A-417B-8EB8-EF27724E8BD6}" type="pres">
      <dgm:prSet presAssocID="{FBD20AAF-7AA8-411E-8D18-284E9B69F01B}" presName="arrowAndChildren" presStyleCnt="0"/>
      <dgm:spPr/>
    </dgm:pt>
    <dgm:pt modelId="{1639E3DC-0A51-4A23-B2AE-566A47031751}" type="pres">
      <dgm:prSet presAssocID="{FBD20AAF-7AA8-411E-8D18-284E9B69F01B}" presName="parentTextArrow" presStyleLbl="node1" presStyleIdx="1" presStyleCnt="4"/>
      <dgm:spPr/>
      <dgm:t>
        <a:bodyPr/>
        <a:lstStyle/>
        <a:p>
          <a:endParaRPr lang="hr-HR"/>
        </a:p>
      </dgm:t>
    </dgm:pt>
    <dgm:pt modelId="{7054696C-39BF-4A6A-9560-DD77326235F1}" type="pres">
      <dgm:prSet presAssocID="{FBD20AAF-7AA8-411E-8D18-284E9B69F01B}" presName="arrow" presStyleLbl="node1" presStyleIdx="2" presStyleCnt="4"/>
      <dgm:spPr/>
      <dgm:t>
        <a:bodyPr/>
        <a:lstStyle/>
        <a:p>
          <a:endParaRPr lang="hr-HR"/>
        </a:p>
      </dgm:t>
    </dgm:pt>
    <dgm:pt modelId="{BBE289CD-2440-4F53-AE97-1559A5E58FE5}" type="pres">
      <dgm:prSet presAssocID="{FBD20AAF-7AA8-411E-8D18-284E9B69F01B}" presName="descendantArrow" presStyleCnt="0"/>
      <dgm:spPr/>
    </dgm:pt>
    <dgm:pt modelId="{DC1E8C9D-2958-46AB-A468-65BF8C54D668}" type="pres">
      <dgm:prSet presAssocID="{824F3ABB-531A-4C32-8BA2-927FE6219E6C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86CAF9-0324-4B50-997C-9D656043B5B2}" type="pres">
      <dgm:prSet presAssocID="{B2907613-E334-4D0C-9544-ABC8BE0B37C4}" presName="sp" presStyleCnt="0"/>
      <dgm:spPr/>
    </dgm:pt>
    <dgm:pt modelId="{649B718C-A2C9-45C1-85A8-77AB3DCE35DD}" type="pres">
      <dgm:prSet presAssocID="{FC6F6BDB-85D1-4BE2-971F-31EAF70D05BC}" presName="arrowAndChildren" presStyleCnt="0"/>
      <dgm:spPr/>
    </dgm:pt>
    <dgm:pt modelId="{382F1364-265B-400C-849C-959D8436FDE4}" type="pres">
      <dgm:prSet presAssocID="{FC6F6BDB-85D1-4BE2-971F-31EAF70D05BC}" presName="parentTextArrow" presStyleLbl="node1" presStyleIdx="2" presStyleCnt="4"/>
      <dgm:spPr/>
      <dgm:t>
        <a:bodyPr/>
        <a:lstStyle/>
        <a:p>
          <a:endParaRPr lang="hr-HR"/>
        </a:p>
      </dgm:t>
    </dgm:pt>
    <dgm:pt modelId="{74286908-C156-4ED6-8B4E-ADC5883F6089}" type="pres">
      <dgm:prSet presAssocID="{FC6F6BDB-85D1-4BE2-971F-31EAF70D05BC}" presName="arrow" presStyleLbl="node1" presStyleIdx="3" presStyleCnt="4"/>
      <dgm:spPr/>
      <dgm:t>
        <a:bodyPr/>
        <a:lstStyle/>
        <a:p>
          <a:endParaRPr lang="hr-HR"/>
        </a:p>
      </dgm:t>
    </dgm:pt>
    <dgm:pt modelId="{B7258958-F873-4F2A-B3BF-0E46D9E5A1A1}" type="pres">
      <dgm:prSet presAssocID="{FC6F6BDB-85D1-4BE2-971F-31EAF70D05BC}" presName="descendantArrow" presStyleCnt="0"/>
      <dgm:spPr/>
    </dgm:pt>
    <dgm:pt modelId="{0822FC6A-DA36-4252-8588-4F2DBD78701B}" type="pres">
      <dgm:prSet presAssocID="{6BB8A0ED-AB40-41DE-AB54-DEAA3FF4BE07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D320F92-B06B-45B7-9A02-7780BE8878CA}" type="presOf" srcId="{FC6F6BDB-85D1-4BE2-971F-31EAF70D05BC}" destId="{382F1364-265B-400C-849C-959D8436FDE4}" srcOrd="0" destOrd="0" presId="urn:microsoft.com/office/officeart/2005/8/layout/process4"/>
    <dgm:cxn modelId="{48463CD6-5419-4D05-BC33-4A1CDCEE34B7}" type="presOf" srcId="{FC6F6BDB-85D1-4BE2-971F-31EAF70D05BC}" destId="{74286908-C156-4ED6-8B4E-ADC5883F6089}" srcOrd="1" destOrd="0" presId="urn:microsoft.com/office/officeart/2005/8/layout/process4"/>
    <dgm:cxn modelId="{AF20C907-BC2C-41C4-A0CC-233BCC1ABFEC}" srcId="{FC6F6BDB-85D1-4BE2-971F-31EAF70D05BC}" destId="{6BB8A0ED-AB40-41DE-AB54-DEAA3FF4BE07}" srcOrd="0" destOrd="0" parTransId="{6EB4EFEB-7B98-4E75-8708-B182C52A8DEC}" sibTransId="{6CC62F4E-9F74-459C-89F8-8CFC16EB7111}"/>
    <dgm:cxn modelId="{5DA9938E-055A-41C9-9FA8-083433AD8359}" type="presOf" srcId="{36F79041-FC31-41B1-A308-018EC6B1D8F8}" destId="{7AD2B980-E38E-4D50-B574-090C2E1ABB69}" srcOrd="0" destOrd="0" presId="urn:microsoft.com/office/officeart/2005/8/layout/process4"/>
    <dgm:cxn modelId="{768722F8-82D1-49A1-AFA6-CF37854A398B}" type="presOf" srcId="{8CEB6580-C65C-490F-841C-EE60D44DE287}" destId="{28D64EB7-90A6-4377-B9C7-B4CD2B5187BA}" srcOrd="1" destOrd="0" presId="urn:microsoft.com/office/officeart/2005/8/layout/process4"/>
    <dgm:cxn modelId="{6FE6952D-8EF6-43B8-91B6-2CEC628839A8}" type="presOf" srcId="{8CEB6580-C65C-490F-841C-EE60D44DE287}" destId="{7528C301-2D80-49ED-9439-DAADF6084932}" srcOrd="0" destOrd="0" presId="urn:microsoft.com/office/officeart/2005/8/layout/process4"/>
    <dgm:cxn modelId="{92527CF6-56C4-49A3-955C-AE21E5DB0DF6}" srcId="{F88B5981-D854-4A62-A0B0-70F9CDDEFFC3}" destId="{36F79041-FC31-41B1-A308-018EC6B1D8F8}" srcOrd="1" destOrd="0" parTransId="{3860855F-BD10-4ABD-BC1C-CBCF21EC7062}" sibTransId="{88F53A4B-3B5F-4147-9D88-40D249B4F93E}"/>
    <dgm:cxn modelId="{DCE730C6-6A25-4652-BB7F-FB9CA7D53DCB}" srcId="{FBD20AAF-7AA8-411E-8D18-284E9B69F01B}" destId="{824F3ABB-531A-4C32-8BA2-927FE6219E6C}" srcOrd="0" destOrd="0" parTransId="{9FFE09E1-6DAB-48F1-AED6-E8EA6386852A}" sibTransId="{E63D5B08-CFD1-40FD-8B7A-FE9706B06C4D}"/>
    <dgm:cxn modelId="{50FBFBF1-4639-4CA2-95EF-CBC12CDA2DD9}" type="presOf" srcId="{F88B5981-D854-4A62-A0B0-70F9CDDEFFC3}" destId="{A2ED377D-D402-406E-929F-7FDCB9B8F0FA}" srcOrd="1" destOrd="0" presId="urn:microsoft.com/office/officeart/2005/8/layout/process4"/>
    <dgm:cxn modelId="{30DF7ACC-0BD0-4E03-A444-0D996D2BED94}" type="presOf" srcId="{FBD20AAF-7AA8-411E-8D18-284E9B69F01B}" destId="{7054696C-39BF-4A6A-9560-DD77326235F1}" srcOrd="1" destOrd="0" presId="urn:microsoft.com/office/officeart/2005/8/layout/process4"/>
    <dgm:cxn modelId="{36CB4548-3069-4BE2-8337-50A518CCD2F1}" srcId="{011C2DA3-AC6C-4679-8C6B-EE0AE2528971}" destId="{8CEB6580-C65C-490F-841C-EE60D44DE287}" srcOrd="3" destOrd="0" parTransId="{A8F62088-16DA-4790-9486-C4E375808030}" sibTransId="{F24B8E83-189A-4799-8274-A10F2EF063CD}"/>
    <dgm:cxn modelId="{E870ECA7-503F-4E60-8261-965988A86288}" srcId="{F88B5981-D854-4A62-A0B0-70F9CDDEFFC3}" destId="{E2462BD8-A93F-4F16-B1F8-C9D1CE2EB3E7}" srcOrd="0" destOrd="0" parTransId="{3D09894F-6FFA-47C7-B77B-77506A62EDD2}" sibTransId="{DE2FDF20-4440-4760-B28F-F52D9B0C5456}"/>
    <dgm:cxn modelId="{DE7D478A-50B8-4BDA-B44A-BB4ED536472A}" type="presOf" srcId="{011C2DA3-AC6C-4679-8C6B-EE0AE2528971}" destId="{A223F6CD-EA41-4E98-8F06-DC4F0A1AEE8F}" srcOrd="0" destOrd="0" presId="urn:microsoft.com/office/officeart/2005/8/layout/process4"/>
    <dgm:cxn modelId="{50D1F8E3-B24D-4118-B1B0-A2E0E2B0BAE0}" type="presOf" srcId="{824F3ABB-531A-4C32-8BA2-927FE6219E6C}" destId="{DC1E8C9D-2958-46AB-A468-65BF8C54D668}" srcOrd="0" destOrd="0" presId="urn:microsoft.com/office/officeart/2005/8/layout/process4"/>
    <dgm:cxn modelId="{F6E5193D-9788-4A06-893D-F7D186AA2521}" srcId="{011C2DA3-AC6C-4679-8C6B-EE0AE2528971}" destId="{F88B5981-D854-4A62-A0B0-70F9CDDEFFC3}" srcOrd="2" destOrd="0" parTransId="{14BC857C-E2AC-4537-BA82-2C3CEE2AB62F}" sibTransId="{D4592BD3-3FC7-4EF7-8CC4-4E08A702A734}"/>
    <dgm:cxn modelId="{2E240C5D-D363-4E87-83ED-F94050580ABC}" srcId="{8CEB6580-C65C-490F-841C-EE60D44DE287}" destId="{16337493-CD9A-4FAF-87BF-9F4A0E7AFA05}" srcOrd="0" destOrd="0" parTransId="{00B27D92-387C-4D81-81C2-387E2F475C2A}" sibTransId="{5D2459D9-0A24-40DB-9216-FA9A43B49A2D}"/>
    <dgm:cxn modelId="{C894FDCE-198F-4A83-BF48-AF561A9DF46E}" type="presOf" srcId="{FBD20AAF-7AA8-411E-8D18-284E9B69F01B}" destId="{1639E3DC-0A51-4A23-B2AE-566A47031751}" srcOrd="0" destOrd="0" presId="urn:microsoft.com/office/officeart/2005/8/layout/process4"/>
    <dgm:cxn modelId="{48AD8623-2DF4-41FB-9E64-698BEF17DD8C}" srcId="{011C2DA3-AC6C-4679-8C6B-EE0AE2528971}" destId="{FBD20AAF-7AA8-411E-8D18-284E9B69F01B}" srcOrd="1" destOrd="0" parTransId="{4388B66F-B9AE-4A06-9928-E4E5DBDCDCA2}" sibTransId="{D3B70398-6DA4-43E1-902D-682E2C9950C7}"/>
    <dgm:cxn modelId="{E2A887EA-D30B-4D97-95CF-B2F7C0FA8FC6}" srcId="{011C2DA3-AC6C-4679-8C6B-EE0AE2528971}" destId="{FC6F6BDB-85D1-4BE2-971F-31EAF70D05BC}" srcOrd="0" destOrd="0" parTransId="{CDDF32EA-6112-4C41-93A9-E9C9E814CFD0}" sibTransId="{B2907613-E334-4D0C-9544-ABC8BE0B37C4}"/>
    <dgm:cxn modelId="{41AD2EFB-40FE-4F7D-B1CA-B48697197BC1}" type="presOf" srcId="{F88B5981-D854-4A62-A0B0-70F9CDDEFFC3}" destId="{CFFE1148-8611-44EC-A014-2D7952EDDDD1}" srcOrd="0" destOrd="0" presId="urn:microsoft.com/office/officeart/2005/8/layout/process4"/>
    <dgm:cxn modelId="{9CB1A61B-4D8E-4700-96BA-E3DA2B2DE69D}" type="presOf" srcId="{6BB8A0ED-AB40-41DE-AB54-DEAA3FF4BE07}" destId="{0822FC6A-DA36-4252-8588-4F2DBD78701B}" srcOrd="0" destOrd="0" presId="urn:microsoft.com/office/officeart/2005/8/layout/process4"/>
    <dgm:cxn modelId="{D42B801D-3CDA-49F3-B250-7452EAAFAB60}" type="presOf" srcId="{E2462BD8-A93F-4F16-B1F8-C9D1CE2EB3E7}" destId="{AC4CC26F-B215-40C0-8F08-96A3D7313F7E}" srcOrd="0" destOrd="0" presId="urn:microsoft.com/office/officeart/2005/8/layout/process4"/>
    <dgm:cxn modelId="{77A2DF84-D393-47AD-B3CC-1205C9A92897}" type="presOf" srcId="{16337493-CD9A-4FAF-87BF-9F4A0E7AFA05}" destId="{94522093-A1CE-447F-BFF4-096D25022D19}" srcOrd="0" destOrd="0" presId="urn:microsoft.com/office/officeart/2005/8/layout/process4"/>
    <dgm:cxn modelId="{A2734B59-8C50-42ED-BCD4-6569C68080B7}" type="presParOf" srcId="{A223F6CD-EA41-4E98-8F06-DC4F0A1AEE8F}" destId="{C66B8567-6A71-44CA-9CFC-32661944C9FC}" srcOrd="0" destOrd="0" presId="urn:microsoft.com/office/officeart/2005/8/layout/process4"/>
    <dgm:cxn modelId="{5BFF8628-549B-44E6-B778-A689D409F526}" type="presParOf" srcId="{C66B8567-6A71-44CA-9CFC-32661944C9FC}" destId="{7528C301-2D80-49ED-9439-DAADF6084932}" srcOrd="0" destOrd="0" presId="urn:microsoft.com/office/officeart/2005/8/layout/process4"/>
    <dgm:cxn modelId="{840B84DC-6D90-49E9-91F3-F366AA12E6A5}" type="presParOf" srcId="{C66B8567-6A71-44CA-9CFC-32661944C9FC}" destId="{28D64EB7-90A6-4377-B9C7-B4CD2B5187BA}" srcOrd="1" destOrd="0" presId="urn:microsoft.com/office/officeart/2005/8/layout/process4"/>
    <dgm:cxn modelId="{97C5DE0B-3CE0-4CAE-87FD-4048A0CAB0D4}" type="presParOf" srcId="{C66B8567-6A71-44CA-9CFC-32661944C9FC}" destId="{BD1F4D7F-D0B2-49FF-83E5-C2886458C92B}" srcOrd="2" destOrd="0" presId="urn:microsoft.com/office/officeart/2005/8/layout/process4"/>
    <dgm:cxn modelId="{52308428-F7F7-4B01-9BA9-B30EB555E760}" type="presParOf" srcId="{BD1F4D7F-D0B2-49FF-83E5-C2886458C92B}" destId="{94522093-A1CE-447F-BFF4-096D25022D19}" srcOrd="0" destOrd="0" presId="urn:microsoft.com/office/officeart/2005/8/layout/process4"/>
    <dgm:cxn modelId="{704BA45C-F0E3-4299-9EED-EFF29C15A9A9}" type="presParOf" srcId="{A223F6CD-EA41-4E98-8F06-DC4F0A1AEE8F}" destId="{0CBD4724-F930-4324-ACAE-9EBED3895A31}" srcOrd="1" destOrd="0" presId="urn:microsoft.com/office/officeart/2005/8/layout/process4"/>
    <dgm:cxn modelId="{1004C599-FD2B-4323-825A-1FA33890054D}" type="presParOf" srcId="{A223F6CD-EA41-4E98-8F06-DC4F0A1AEE8F}" destId="{D7CCEB25-6AC2-461F-8F05-0E750141C16F}" srcOrd="2" destOrd="0" presId="urn:microsoft.com/office/officeart/2005/8/layout/process4"/>
    <dgm:cxn modelId="{94A7C3AA-7DA8-481E-BABC-CA8F6E8414A5}" type="presParOf" srcId="{D7CCEB25-6AC2-461F-8F05-0E750141C16F}" destId="{CFFE1148-8611-44EC-A014-2D7952EDDDD1}" srcOrd="0" destOrd="0" presId="urn:microsoft.com/office/officeart/2005/8/layout/process4"/>
    <dgm:cxn modelId="{339BC0E4-6F6A-4130-9A7B-899BA8B8A4CB}" type="presParOf" srcId="{D7CCEB25-6AC2-461F-8F05-0E750141C16F}" destId="{A2ED377D-D402-406E-929F-7FDCB9B8F0FA}" srcOrd="1" destOrd="0" presId="urn:microsoft.com/office/officeart/2005/8/layout/process4"/>
    <dgm:cxn modelId="{CB9A620D-0956-4384-878C-BD3535F64968}" type="presParOf" srcId="{D7CCEB25-6AC2-461F-8F05-0E750141C16F}" destId="{EDA8D584-AA96-4D91-AF1A-3628899522A1}" srcOrd="2" destOrd="0" presId="urn:microsoft.com/office/officeart/2005/8/layout/process4"/>
    <dgm:cxn modelId="{DDBC6809-27FB-46EC-91FC-EEFEE697A59E}" type="presParOf" srcId="{EDA8D584-AA96-4D91-AF1A-3628899522A1}" destId="{AC4CC26F-B215-40C0-8F08-96A3D7313F7E}" srcOrd="0" destOrd="0" presId="urn:microsoft.com/office/officeart/2005/8/layout/process4"/>
    <dgm:cxn modelId="{39E3F039-43BE-4D8F-BEC3-FE8C89E444F5}" type="presParOf" srcId="{EDA8D584-AA96-4D91-AF1A-3628899522A1}" destId="{7AD2B980-E38E-4D50-B574-090C2E1ABB69}" srcOrd="1" destOrd="0" presId="urn:microsoft.com/office/officeart/2005/8/layout/process4"/>
    <dgm:cxn modelId="{787809F7-596C-4C86-B8A3-99D5F69C419D}" type="presParOf" srcId="{A223F6CD-EA41-4E98-8F06-DC4F0A1AEE8F}" destId="{EF70DE57-6391-4129-86A6-70DF8E3B931E}" srcOrd="3" destOrd="0" presId="urn:microsoft.com/office/officeart/2005/8/layout/process4"/>
    <dgm:cxn modelId="{8ABE0CD4-8176-474B-A050-43ADEBF27186}" type="presParOf" srcId="{A223F6CD-EA41-4E98-8F06-DC4F0A1AEE8F}" destId="{3068FC30-977A-417B-8EB8-EF27724E8BD6}" srcOrd="4" destOrd="0" presId="urn:microsoft.com/office/officeart/2005/8/layout/process4"/>
    <dgm:cxn modelId="{7C4E5BD6-FE57-4BCD-AA06-E7C827324323}" type="presParOf" srcId="{3068FC30-977A-417B-8EB8-EF27724E8BD6}" destId="{1639E3DC-0A51-4A23-B2AE-566A47031751}" srcOrd="0" destOrd="0" presId="urn:microsoft.com/office/officeart/2005/8/layout/process4"/>
    <dgm:cxn modelId="{349068D3-7647-48E7-B528-2FB3708E0EEE}" type="presParOf" srcId="{3068FC30-977A-417B-8EB8-EF27724E8BD6}" destId="{7054696C-39BF-4A6A-9560-DD77326235F1}" srcOrd="1" destOrd="0" presId="urn:microsoft.com/office/officeart/2005/8/layout/process4"/>
    <dgm:cxn modelId="{227B0F14-2AF0-48EE-8EC9-665D6C89ABCF}" type="presParOf" srcId="{3068FC30-977A-417B-8EB8-EF27724E8BD6}" destId="{BBE289CD-2440-4F53-AE97-1559A5E58FE5}" srcOrd="2" destOrd="0" presId="urn:microsoft.com/office/officeart/2005/8/layout/process4"/>
    <dgm:cxn modelId="{5680502E-DFC0-4431-9D74-DEB5EFEBFD34}" type="presParOf" srcId="{BBE289CD-2440-4F53-AE97-1559A5E58FE5}" destId="{DC1E8C9D-2958-46AB-A468-65BF8C54D668}" srcOrd="0" destOrd="0" presId="urn:microsoft.com/office/officeart/2005/8/layout/process4"/>
    <dgm:cxn modelId="{DBED8FD6-FDC9-430C-95F5-72343E0A5109}" type="presParOf" srcId="{A223F6CD-EA41-4E98-8F06-DC4F0A1AEE8F}" destId="{8186CAF9-0324-4B50-997C-9D656043B5B2}" srcOrd="5" destOrd="0" presId="urn:microsoft.com/office/officeart/2005/8/layout/process4"/>
    <dgm:cxn modelId="{4EE5F1AD-BDEA-4890-854B-F79A7FF56287}" type="presParOf" srcId="{A223F6CD-EA41-4E98-8F06-DC4F0A1AEE8F}" destId="{649B718C-A2C9-45C1-85A8-77AB3DCE35DD}" srcOrd="6" destOrd="0" presId="urn:microsoft.com/office/officeart/2005/8/layout/process4"/>
    <dgm:cxn modelId="{F0DBA711-A17C-4899-9CF1-689408CAF8CB}" type="presParOf" srcId="{649B718C-A2C9-45C1-85A8-77AB3DCE35DD}" destId="{382F1364-265B-400C-849C-959D8436FDE4}" srcOrd="0" destOrd="0" presId="urn:microsoft.com/office/officeart/2005/8/layout/process4"/>
    <dgm:cxn modelId="{FAE418DB-D7F7-47C9-AACB-46A5D07C6DE0}" type="presParOf" srcId="{649B718C-A2C9-45C1-85A8-77AB3DCE35DD}" destId="{74286908-C156-4ED6-8B4E-ADC5883F6089}" srcOrd="1" destOrd="0" presId="urn:microsoft.com/office/officeart/2005/8/layout/process4"/>
    <dgm:cxn modelId="{BE186A6B-2C4E-4317-818F-A948D1EC661D}" type="presParOf" srcId="{649B718C-A2C9-45C1-85A8-77AB3DCE35DD}" destId="{B7258958-F873-4F2A-B3BF-0E46D9E5A1A1}" srcOrd="2" destOrd="0" presId="urn:microsoft.com/office/officeart/2005/8/layout/process4"/>
    <dgm:cxn modelId="{994FC6C8-E34C-4718-9633-9834CD5998D4}" type="presParOf" srcId="{B7258958-F873-4F2A-B3BF-0E46D9E5A1A1}" destId="{0822FC6A-DA36-4252-8588-4F2DBD78701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11C2DA3-AC6C-4679-8C6B-EE0AE252897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BD20AAF-7AA8-411E-8D18-284E9B69F01B}">
      <dgm:prSet phldrT="[Text]" custT="1"/>
      <dgm:spPr/>
      <dgm:t>
        <a:bodyPr/>
        <a:lstStyle/>
        <a:p>
          <a:r>
            <a:rPr lang="hr-HR" sz="1800" b="1" dirty="0" smtClean="0"/>
            <a:t>Cushing Sy</a:t>
          </a:r>
          <a:endParaRPr lang="hr-HR" sz="1800" b="1" dirty="0"/>
        </a:p>
      </dgm:t>
    </dgm:pt>
    <dgm:pt modelId="{4388B66F-B9AE-4A06-9928-E4E5DBDCDCA2}" type="parTrans" cxnId="{48AD8623-2DF4-41FB-9E64-698BEF17DD8C}">
      <dgm:prSet/>
      <dgm:spPr/>
      <dgm:t>
        <a:bodyPr/>
        <a:lstStyle/>
        <a:p>
          <a:endParaRPr lang="hr-HR"/>
        </a:p>
      </dgm:t>
    </dgm:pt>
    <dgm:pt modelId="{D3B70398-6DA4-43E1-902D-682E2C9950C7}" type="sibTrans" cxnId="{48AD8623-2DF4-41FB-9E64-698BEF17DD8C}">
      <dgm:prSet/>
      <dgm:spPr/>
      <dgm:t>
        <a:bodyPr/>
        <a:lstStyle/>
        <a:p>
          <a:endParaRPr lang="hr-HR"/>
        </a:p>
      </dgm:t>
    </dgm:pt>
    <dgm:pt modelId="{824F3ABB-531A-4C32-8BA2-927FE6219E6C}">
      <dgm:prSet phldrT="[Text]" custT="1"/>
      <dgm:spPr/>
      <dgm:t>
        <a:bodyPr/>
        <a:lstStyle/>
        <a:p>
          <a:r>
            <a:rPr lang="hr-HR" sz="1400" b="1" dirty="0" smtClean="0"/>
            <a:t>24 h kortizol iz urina</a:t>
          </a:r>
          <a:endParaRPr lang="hr-HR" sz="1400" b="1" dirty="0"/>
        </a:p>
      </dgm:t>
    </dgm:pt>
    <dgm:pt modelId="{9FFE09E1-6DAB-48F1-AED6-E8EA6386852A}" type="parTrans" cxnId="{DCE730C6-6A25-4652-BB7F-FB9CA7D53DCB}">
      <dgm:prSet/>
      <dgm:spPr/>
      <dgm:t>
        <a:bodyPr/>
        <a:lstStyle/>
        <a:p>
          <a:endParaRPr lang="hr-HR"/>
        </a:p>
      </dgm:t>
    </dgm:pt>
    <dgm:pt modelId="{E63D5B08-CFD1-40FD-8B7A-FE9706B06C4D}" type="sibTrans" cxnId="{DCE730C6-6A25-4652-BB7F-FB9CA7D53DCB}">
      <dgm:prSet/>
      <dgm:spPr/>
      <dgm:t>
        <a:bodyPr/>
        <a:lstStyle/>
        <a:p>
          <a:endParaRPr lang="hr-HR"/>
        </a:p>
      </dgm:t>
    </dgm:pt>
    <dgm:pt modelId="{52D8B998-DF0A-4BAD-8C22-BB07A116E3AC}">
      <dgm:prSet phldrT="[Text]" custT="1"/>
      <dgm:spPr/>
      <dgm:t>
        <a:bodyPr/>
        <a:lstStyle/>
        <a:p>
          <a:r>
            <a:rPr lang="hr-HR" sz="1400" b="1" dirty="0" smtClean="0"/>
            <a:t>deksametazonski test</a:t>
          </a:r>
          <a:endParaRPr lang="hr-HR" sz="1400" b="1" dirty="0"/>
        </a:p>
      </dgm:t>
    </dgm:pt>
    <dgm:pt modelId="{341C35D4-77F7-4B13-A57A-6B2B040A88FB}" type="parTrans" cxnId="{0D4228AD-E558-44DC-95CF-FEA760CE145B}">
      <dgm:prSet/>
      <dgm:spPr/>
      <dgm:t>
        <a:bodyPr/>
        <a:lstStyle/>
        <a:p>
          <a:endParaRPr lang="hr-HR"/>
        </a:p>
      </dgm:t>
    </dgm:pt>
    <dgm:pt modelId="{311A32BF-CFED-463A-B8D9-4D68E112E303}" type="sibTrans" cxnId="{0D4228AD-E558-44DC-95CF-FEA760CE145B}">
      <dgm:prSet/>
      <dgm:spPr/>
      <dgm:t>
        <a:bodyPr/>
        <a:lstStyle/>
        <a:p>
          <a:endParaRPr lang="hr-HR"/>
        </a:p>
      </dgm:t>
    </dgm:pt>
    <dgm:pt modelId="{45A2A857-60F6-40F0-8AB2-94452BF7E9E9}">
      <dgm:prSet phldrT="[Text]" custT="1"/>
      <dgm:spPr/>
      <dgm:t>
        <a:bodyPr/>
        <a:lstStyle/>
        <a:p>
          <a:r>
            <a:rPr lang="hr-HR" sz="1600" b="1" dirty="0" smtClean="0"/>
            <a:t>Androgen secernirajući tumori</a:t>
          </a:r>
          <a:endParaRPr lang="hr-HR" sz="1600" b="1" dirty="0"/>
        </a:p>
      </dgm:t>
    </dgm:pt>
    <dgm:pt modelId="{B4859DC2-0065-475C-8428-11FD890F8D02}" type="parTrans" cxnId="{49B6BC24-F4AF-4948-8E39-E24AF8587CF2}">
      <dgm:prSet/>
      <dgm:spPr/>
      <dgm:t>
        <a:bodyPr/>
        <a:lstStyle/>
        <a:p>
          <a:endParaRPr lang="hr-HR"/>
        </a:p>
      </dgm:t>
    </dgm:pt>
    <dgm:pt modelId="{071F1F8A-5378-440A-8D2E-F801CD971DDC}" type="sibTrans" cxnId="{49B6BC24-F4AF-4948-8E39-E24AF8587CF2}">
      <dgm:prSet/>
      <dgm:spPr/>
      <dgm:t>
        <a:bodyPr/>
        <a:lstStyle/>
        <a:p>
          <a:endParaRPr lang="hr-HR"/>
        </a:p>
      </dgm:t>
    </dgm:pt>
    <dgm:pt modelId="{A6A318EB-C520-4FE3-B1E1-66F68A7D9927}">
      <dgm:prSet phldrT="[Text]" custT="1"/>
      <dgm:spPr/>
      <dgm:t>
        <a:bodyPr/>
        <a:lstStyle/>
        <a:p>
          <a:r>
            <a:rPr lang="hr-HR" sz="1400" b="1" dirty="0" smtClean="0"/>
            <a:t>ukT &gt;5 nmol/L, DHEAS &gt; 14nmol/L</a:t>
          </a:r>
          <a:endParaRPr lang="hr-HR" sz="1400" b="1" dirty="0"/>
        </a:p>
      </dgm:t>
    </dgm:pt>
    <dgm:pt modelId="{65B3A971-F89A-4CBD-B707-676A16D0A041}" type="parTrans" cxnId="{193DCA38-099F-4BCF-BAC1-9945430C4AFC}">
      <dgm:prSet/>
      <dgm:spPr/>
      <dgm:t>
        <a:bodyPr/>
        <a:lstStyle/>
        <a:p>
          <a:endParaRPr lang="hr-HR"/>
        </a:p>
      </dgm:t>
    </dgm:pt>
    <dgm:pt modelId="{9617EB81-061E-47A2-B9D5-1B95F2D4879E}" type="sibTrans" cxnId="{193DCA38-099F-4BCF-BAC1-9945430C4AFC}">
      <dgm:prSet/>
      <dgm:spPr/>
      <dgm:t>
        <a:bodyPr/>
        <a:lstStyle/>
        <a:p>
          <a:endParaRPr lang="hr-HR"/>
        </a:p>
      </dgm:t>
    </dgm:pt>
    <dgm:pt modelId="{DBB86E31-0A75-4C87-B8F6-A4BA5DBC9E79}">
      <dgm:prSet phldrT="[Text]" custT="1"/>
      <dgm:spPr/>
      <dgm:t>
        <a:bodyPr/>
        <a:lstStyle/>
        <a:p>
          <a:r>
            <a:rPr lang="hr-HR" sz="1400" b="1" dirty="0" smtClean="0"/>
            <a:t> CT, MR, UZV</a:t>
          </a:r>
          <a:endParaRPr lang="hr-HR" sz="1400" b="1" dirty="0"/>
        </a:p>
      </dgm:t>
    </dgm:pt>
    <dgm:pt modelId="{BE135FBD-7BBF-4711-8173-2EEF68292FA0}" type="parTrans" cxnId="{9F6DE3B4-00F3-41EF-A9AE-71E653EE9893}">
      <dgm:prSet/>
      <dgm:spPr/>
      <dgm:t>
        <a:bodyPr/>
        <a:lstStyle/>
        <a:p>
          <a:endParaRPr lang="hr-HR"/>
        </a:p>
      </dgm:t>
    </dgm:pt>
    <dgm:pt modelId="{153116CB-4FAB-4FE0-97F3-4CE8E4027799}" type="sibTrans" cxnId="{9F6DE3B4-00F3-41EF-A9AE-71E653EE9893}">
      <dgm:prSet/>
      <dgm:spPr/>
      <dgm:t>
        <a:bodyPr/>
        <a:lstStyle/>
        <a:p>
          <a:endParaRPr lang="hr-HR"/>
        </a:p>
      </dgm:t>
    </dgm:pt>
    <dgm:pt modelId="{53AB9B7D-2FF7-4774-BC6B-B4E72DDE75C8}" type="pres">
      <dgm:prSet presAssocID="{011C2DA3-AC6C-4679-8C6B-EE0AE25289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80670D3-CFF0-4634-BE02-9018591A9C89}" type="pres">
      <dgm:prSet presAssocID="{45A2A857-60F6-40F0-8AB2-94452BF7E9E9}" presName="boxAndChildren" presStyleCnt="0"/>
      <dgm:spPr/>
    </dgm:pt>
    <dgm:pt modelId="{9940B73A-DB2B-4FD4-9801-AE48D20460D2}" type="pres">
      <dgm:prSet presAssocID="{45A2A857-60F6-40F0-8AB2-94452BF7E9E9}" presName="parentTextBox" presStyleLbl="node1" presStyleIdx="0" presStyleCnt="2"/>
      <dgm:spPr/>
      <dgm:t>
        <a:bodyPr/>
        <a:lstStyle/>
        <a:p>
          <a:endParaRPr lang="hr-HR"/>
        </a:p>
      </dgm:t>
    </dgm:pt>
    <dgm:pt modelId="{88754B9E-3278-4E17-95B7-F52D0531DD8F}" type="pres">
      <dgm:prSet presAssocID="{45A2A857-60F6-40F0-8AB2-94452BF7E9E9}" presName="entireBox" presStyleLbl="node1" presStyleIdx="0" presStyleCnt="2"/>
      <dgm:spPr/>
      <dgm:t>
        <a:bodyPr/>
        <a:lstStyle/>
        <a:p>
          <a:endParaRPr lang="hr-HR"/>
        </a:p>
      </dgm:t>
    </dgm:pt>
    <dgm:pt modelId="{A1661CD3-1C4D-48FC-B0CA-A746B9849CED}" type="pres">
      <dgm:prSet presAssocID="{45A2A857-60F6-40F0-8AB2-94452BF7E9E9}" presName="descendantBox" presStyleCnt="0"/>
      <dgm:spPr/>
    </dgm:pt>
    <dgm:pt modelId="{E5BC1100-F5B9-4273-8A56-132C19569141}" type="pres">
      <dgm:prSet presAssocID="{A6A318EB-C520-4FE3-B1E1-66F68A7D9927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9528A0E-43FF-4CAE-8C6C-549999900A6B}" type="pres">
      <dgm:prSet presAssocID="{DBB86E31-0A75-4C87-B8F6-A4BA5DBC9E79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C3F7AB-217C-40D5-962C-FF15942B2C99}" type="pres">
      <dgm:prSet presAssocID="{D3B70398-6DA4-43E1-902D-682E2C9950C7}" presName="sp" presStyleCnt="0"/>
      <dgm:spPr/>
    </dgm:pt>
    <dgm:pt modelId="{9640A1CA-777D-474B-B05E-5DB2F2D3ED52}" type="pres">
      <dgm:prSet presAssocID="{FBD20AAF-7AA8-411E-8D18-284E9B69F01B}" presName="arrowAndChildren" presStyleCnt="0"/>
      <dgm:spPr/>
    </dgm:pt>
    <dgm:pt modelId="{80F57F0F-C249-40BD-AED7-7A2DAA0C77F0}" type="pres">
      <dgm:prSet presAssocID="{FBD20AAF-7AA8-411E-8D18-284E9B69F01B}" presName="parentTextArrow" presStyleLbl="node1" presStyleIdx="0" presStyleCnt="2"/>
      <dgm:spPr/>
      <dgm:t>
        <a:bodyPr/>
        <a:lstStyle/>
        <a:p>
          <a:endParaRPr lang="hr-HR"/>
        </a:p>
      </dgm:t>
    </dgm:pt>
    <dgm:pt modelId="{662C15D0-8D16-4E37-9630-ABA8539FB9F7}" type="pres">
      <dgm:prSet presAssocID="{FBD20AAF-7AA8-411E-8D18-284E9B69F01B}" presName="arrow" presStyleLbl="node1" presStyleIdx="1" presStyleCnt="2" custLinFactNeighborX="23404" custLinFactNeighborY="-74"/>
      <dgm:spPr/>
      <dgm:t>
        <a:bodyPr/>
        <a:lstStyle/>
        <a:p>
          <a:endParaRPr lang="hr-HR"/>
        </a:p>
      </dgm:t>
    </dgm:pt>
    <dgm:pt modelId="{9FB032DF-96F0-4621-81D8-52B14E9C5035}" type="pres">
      <dgm:prSet presAssocID="{FBD20AAF-7AA8-411E-8D18-284E9B69F01B}" presName="descendantArrow" presStyleCnt="0"/>
      <dgm:spPr/>
    </dgm:pt>
    <dgm:pt modelId="{B41CBCE2-DE12-49E5-97E1-97E370FB0D1D}" type="pres">
      <dgm:prSet presAssocID="{824F3ABB-531A-4C32-8BA2-927FE6219E6C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0F410E-E09A-4819-8872-23034509AA5A}" type="pres">
      <dgm:prSet presAssocID="{52D8B998-DF0A-4BAD-8C22-BB07A116E3AC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239D29A-8F98-475A-86AF-C52E54C9AEF7}" type="presOf" srcId="{FBD20AAF-7AA8-411E-8D18-284E9B69F01B}" destId="{80F57F0F-C249-40BD-AED7-7A2DAA0C77F0}" srcOrd="0" destOrd="0" presId="urn:microsoft.com/office/officeart/2005/8/layout/process4"/>
    <dgm:cxn modelId="{DB907F8E-D1ED-4C6F-9CC2-EC90E8398702}" type="presOf" srcId="{FBD20AAF-7AA8-411E-8D18-284E9B69F01B}" destId="{662C15D0-8D16-4E37-9630-ABA8539FB9F7}" srcOrd="1" destOrd="0" presId="urn:microsoft.com/office/officeart/2005/8/layout/process4"/>
    <dgm:cxn modelId="{9F6DE3B4-00F3-41EF-A9AE-71E653EE9893}" srcId="{45A2A857-60F6-40F0-8AB2-94452BF7E9E9}" destId="{DBB86E31-0A75-4C87-B8F6-A4BA5DBC9E79}" srcOrd="1" destOrd="0" parTransId="{BE135FBD-7BBF-4711-8173-2EEF68292FA0}" sibTransId="{153116CB-4FAB-4FE0-97F3-4CE8E4027799}"/>
    <dgm:cxn modelId="{ED7D1F87-9316-486B-8BA3-BE0975A331FA}" type="presOf" srcId="{45A2A857-60F6-40F0-8AB2-94452BF7E9E9}" destId="{88754B9E-3278-4E17-95B7-F52D0531DD8F}" srcOrd="1" destOrd="0" presId="urn:microsoft.com/office/officeart/2005/8/layout/process4"/>
    <dgm:cxn modelId="{48AD8623-2DF4-41FB-9E64-698BEF17DD8C}" srcId="{011C2DA3-AC6C-4679-8C6B-EE0AE2528971}" destId="{FBD20AAF-7AA8-411E-8D18-284E9B69F01B}" srcOrd="0" destOrd="0" parTransId="{4388B66F-B9AE-4A06-9928-E4E5DBDCDCA2}" sibTransId="{D3B70398-6DA4-43E1-902D-682E2C9950C7}"/>
    <dgm:cxn modelId="{49B6BC24-F4AF-4948-8E39-E24AF8587CF2}" srcId="{011C2DA3-AC6C-4679-8C6B-EE0AE2528971}" destId="{45A2A857-60F6-40F0-8AB2-94452BF7E9E9}" srcOrd="1" destOrd="0" parTransId="{B4859DC2-0065-475C-8428-11FD890F8D02}" sibTransId="{071F1F8A-5378-440A-8D2E-F801CD971DDC}"/>
    <dgm:cxn modelId="{14907D48-7233-4533-8CA8-3929EE323C14}" type="presOf" srcId="{824F3ABB-531A-4C32-8BA2-927FE6219E6C}" destId="{B41CBCE2-DE12-49E5-97E1-97E370FB0D1D}" srcOrd="0" destOrd="0" presId="urn:microsoft.com/office/officeart/2005/8/layout/process4"/>
    <dgm:cxn modelId="{AC4EE0F8-13C5-4BFB-B0C3-85D656A17421}" type="presOf" srcId="{45A2A857-60F6-40F0-8AB2-94452BF7E9E9}" destId="{9940B73A-DB2B-4FD4-9801-AE48D20460D2}" srcOrd="0" destOrd="0" presId="urn:microsoft.com/office/officeart/2005/8/layout/process4"/>
    <dgm:cxn modelId="{42D295B9-2E02-461D-BF88-44E1C40F3255}" type="presOf" srcId="{DBB86E31-0A75-4C87-B8F6-A4BA5DBC9E79}" destId="{A9528A0E-43FF-4CAE-8C6C-549999900A6B}" srcOrd="0" destOrd="0" presId="urn:microsoft.com/office/officeart/2005/8/layout/process4"/>
    <dgm:cxn modelId="{64EBCCD1-373D-4E88-9FFC-0FC060B14F53}" type="presOf" srcId="{011C2DA3-AC6C-4679-8C6B-EE0AE2528971}" destId="{53AB9B7D-2FF7-4774-BC6B-B4E72DDE75C8}" srcOrd="0" destOrd="0" presId="urn:microsoft.com/office/officeart/2005/8/layout/process4"/>
    <dgm:cxn modelId="{FB039C6B-BCF4-4039-B576-980D61D1DE37}" type="presOf" srcId="{A6A318EB-C520-4FE3-B1E1-66F68A7D9927}" destId="{E5BC1100-F5B9-4273-8A56-132C19569141}" srcOrd="0" destOrd="0" presId="urn:microsoft.com/office/officeart/2005/8/layout/process4"/>
    <dgm:cxn modelId="{0D4228AD-E558-44DC-95CF-FEA760CE145B}" srcId="{FBD20AAF-7AA8-411E-8D18-284E9B69F01B}" destId="{52D8B998-DF0A-4BAD-8C22-BB07A116E3AC}" srcOrd="1" destOrd="0" parTransId="{341C35D4-77F7-4B13-A57A-6B2B040A88FB}" sibTransId="{311A32BF-CFED-463A-B8D9-4D68E112E303}"/>
    <dgm:cxn modelId="{04A15AFC-6084-47AD-8A88-4B06147B3103}" type="presOf" srcId="{52D8B998-DF0A-4BAD-8C22-BB07A116E3AC}" destId="{D40F410E-E09A-4819-8872-23034509AA5A}" srcOrd="0" destOrd="0" presId="urn:microsoft.com/office/officeart/2005/8/layout/process4"/>
    <dgm:cxn modelId="{DCE730C6-6A25-4652-BB7F-FB9CA7D53DCB}" srcId="{FBD20AAF-7AA8-411E-8D18-284E9B69F01B}" destId="{824F3ABB-531A-4C32-8BA2-927FE6219E6C}" srcOrd="0" destOrd="0" parTransId="{9FFE09E1-6DAB-48F1-AED6-E8EA6386852A}" sibTransId="{E63D5B08-CFD1-40FD-8B7A-FE9706B06C4D}"/>
    <dgm:cxn modelId="{193DCA38-099F-4BCF-BAC1-9945430C4AFC}" srcId="{45A2A857-60F6-40F0-8AB2-94452BF7E9E9}" destId="{A6A318EB-C520-4FE3-B1E1-66F68A7D9927}" srcOrd="0" destOrd="0" parTransId="{65B3A971-F89A-4CBD-B707-676A16D0A041}" sibTransId="{9617EB81-061E-47A2-B9D5-1B95F2D4879E}"/>
    <dgm:cxn modelId="{69EC3B6A-B3F5-45AA-819E-810998F4A4D7}" type="presParOf" srcId="{53AB9B7D-2FF7-4774-BC6B-B4E72DDE75C8}" destId="{D80670D3-CFF0-4634-BE02-9018591A9C89}" srcOrd="0" destOrd="0" presId="urn:microsoft.com/office/officeart/2005/8/layout/process4"/>
    <dgm:cxn modelId="{190F2D93-EB4F-4CC6-AB83-FA4268D49457}" type="presParOf" srcId="{D80670D3-CFF0-4634-BE02-9018591A9C89}" destId="{9940B73A-DB2B-4FD4-9801-AE48D20460D2}" srcOrd="0" destOrd="0" presId="urn:microsoft.com/office/officeart/2005/8/layout/process4"/>
    <dgm:cxn modelId="{02808B8F-32DA-4AB6-9EC6-E3B05399B846}" type="presParOf" srcId="{D80670D3-CFF0-4634-BE02-9018591A9C89}" destId="{88754B9E-3278-4E17-95B7-F52D0531DD8F}" srcOrd="1" destOrd="0" presId="urn:microsoft.com/office/officeart/2005/8/layout/process4"/>
    <dgm:cxn modelId="{E9C7C094-9B1B-4DDA-9523-B96607B12DFD}" type="presParOf" srcId="{D80670D3-CFF0-4634-BE02-9018591A9C89}" destId="{A1661CD3-1C4D-48FC-B0CA-A746B9849CED}" srcOrd="2" destOrd="0" presId="urn:microsoft.com/office/officeart/2005/8/layout/process4"/>
    <dgm:cxn modelId="{18B7E2E5-3C14-4B0A-9588-7BCD64BCDEBC}" type="presParOf" srcId="{A1661CD3-1C4D-48FC-B0CA-A746B9849CED}" destId="{E5BC1100-F5B9-4273-8A56-132C19569141}" srcOrd="0" destOrd="0" presId="urn:microsoft.com/office/officeart/2005/8/layout/process4"/>
    <dgm:cxn modelId="{A1708FA9-115D-4D7C-843B-EBE4FE660E97}" type="presParOf" srcId="{A1661CD3-1C4D-48FC-B0CA-A746B9849CED}" destId="{A9528A0E-43FF-4CAE-8C6C-549999900A6B}" srcOrd="1" destOrd="0" presId="urn:microsoft.com/office/officeart/2005/8/layout/process4"/>
    <dgm:cxn modelId="{3E73ACE7-CB75-4C4A-8E7B-144C49B23213}" type="presParOf" srcId="{53AB9B7D-2FF7-4774-BC6B-B4E72DDE75C8}" destId="{2EC3F7AB-217C-40D5-962C-FF15942B2C99}" srcOrd="1" destOrd="0" presId="urn:microsoft.com/office/officeart/2005/8/layout/process4"/>
    <dgm:cxn modelId="{C3FEED9F-E3D4-4DDC-B1E0-BCD2E141C2B4}" type="presParOf" srcId="{53AB9B7D-2FF7-4774-BC6B-B4E72DDE75C8}" destId="{9640A1CA-777D-474B-B05E-5DB2F2D3ED52}" srcOrd="2" destOrd="0" presId="urn:microsoft.com/office/officeart/2005/8/layout/process4"/>
    <dgm:cxn modelId="{73B8D61B-2BE3-40F5-992D-6E776889D5B5}" type="presParOf" srcId="{9640A1CA-777D-474B-B05E-5DB2F2D3ED52}" destId="{80F57F0F-C249-40BD-AED7-7A2DAA0C77F0}" srcOrd="0" destOrd="0" presId="urn:microsoft.com/office/officeart/2005/8/layout/process4"/>
    <dgm:cxn modelId="{F3D3F5FF-BC77-4335-982D-24E595CE4199}" type="presParOf" srcId="{9640A1CA-777D-474B-B05E-5DB2F2D3ED52}" destId="{662C15D0-8D16-4E37-9630-ABA8539FB9F7}" srcOrd="1" destOrd="0" presId="urn:microsoft.com/office/officeart/2005/8/layout/process4"/>
    <dgm:cxn modelId="{B4F59D58-595C-41F5-AA7C-3DDCA0EEA6B3}" type="presParOf" srcId="{9640A1CA-777D-474B-B05E-5DB2F2D3ED52}" destId="{9FB032DF-96F0-4621-81D8-52B14E9C5035}" srcOrd="2" destOrd="0" presId="urn:microsoft.com/office/officeart/2005/8/layout/process4"/>
    <dgm:cxn modelId="{952F7B58-0A30-4A9B-8816-7A9ED79B0155}" type="presParOf" srcId="{9FB032DF-96F0-4621-81D8-52B14E9C5035}" destId="{B41CBCE2-DE12-49E5-97E1-97E370FB0D1D}" srcOrd="0" destOrd="0" presId="urn:microsoft.com/office/officeart/2005/8/layout/process4"/>
    <dgm:cxn modelId="{BE6C272C-ECE7-436A-82C8-B59D5FB50317}" type="presParOf" srcId="{9FB032DF-96F0-4621-81D8-52B14E9C5035}" destId="{D40F410E-E09A-4819-8872-23034509AA5A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3F452A-6ADD-4D35-B25D-5B25E28EECE7}" type="doc">
      <dgm:prSet loTypeId="urn:microsoft.com/office/officeart/2005/8/layout/hList2#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6509E39-6572-4F1E-8BF5-1021194581EB}">
      <dgm:prSet phldrT="[Text]" custT="1"/>
      <dgm:spPr/>
      <dgm:t>
        <a:bodyPr/>
        <a:lstStyle/>
        <a:p>
          <a:r>
            <a:rPr lang="hr-HR" sz="2000" b="1" kern="1200" dirty="0" err="1" smtClean="0">
              <a:solidFill>
                <a:schemeClr val="tx1"/>
              </a:solidFill>
              <a:latin typeface="+mn-lt"/>
              <a:ea typeface="+mn-ea"/>
              <a:cs typeface="+mn-cs"/>
            </a:rPr>
            <a:t>Ovulatorna</a:t>
          </a:r>
          <a:r>
            <a:rPr lang="hr-HR" sz="20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disfunkcija</a:t>
          </a:r>
          <a:endParaRPr lang="hr-HR" sz="20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9DE53C53-BE0D-4BFC-BA0B-EDC2691D3A01}" type="parTrans" cxnId="{786A2DFF-1312-4ED5-B739-0CD8911870FC}">
      <dgm:prSet/>
      <dgm:spPr/>
      <dgm:t>
        <a:bodyPr/>
        <a:lstStyle/>
        <a:p>
          <a:endParaRPr lang="hr-HR"/>
        </a:p>
      </dgm:t>
    </dgm:pt>
    <dgm:pt modelId="{E27F1C6F-BC01-489E-9DCF-85DEA164E7E0}" type="sibTrans" cxnId="{786A2DFF-1312-4ED5-B739-0CD8911870FC}">
      <dgm:prSet/>
      <dgm:spPr/>
      <dgm:t>
        <a:bodyPr/>
        <a:lstStyle/>
        <a:p>
          <a:endParaRPr lang="hr-HR"/>
        </a:p>
      </dgm:t>
    </dgm:pt>
    <dgm:pt modelId="{A3B73796-53C2-468F-8D82-FE807FF85CE6}">
      <dgm:prSet phldrT="[Text]"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Hiperprolaktinemija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4A3D2902-B6E4-4347-8B10-F40399D77C77}" type="parTrans" cxnId="{859E9F1D-A9C6-4239-A8D7-EA04D28BE729}">
      <dgm:prSet/>
      <dgm:spPr/>
      <dgm:t>
        <a:bodyPr/>
        <a:lstStyle/>
        <a:p>
          <a:endParaRPr lang="hr-HR"/>
        </a:p>
      </dgm:t>
    </dgm:pt>
    <dgm:pt modelId="{FB56D64C-3983-4107-AB6D-53583B3AA63B}" type="sibTrans" cxnId="{859E9F1D-A9C6-4239-A8D7-EA04D28BE729}">
      <dgm:prSet/>
      <dgm:spPr/>
      <dgm:t>
        <a:bodyPr/>
        <a:lstStyle/>
        <a:p>
          <a:endParaRPr lang="hr-HR"/>
        </a:p>
      </dgm:t>
    </dgm:pt>
    <dgm:pt modelId="{9243E0B8-8FB7-45CA-92EF-A6599844A5F3}">
      <dgm:prSet phldrT="[Text]" custT="1"/>
      <dgm:spPr/>
      <dgm:t>
        <a:bodyPr/>
        <a:lstStyle/>
        <a:p>
          <a:r>
            <a:rPr lang="hr-HR" sz="18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Hiperandrgenizam</a:t>
          </a:r>
          <a:endParaRPr lang="hr-HR" sz="18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C679D1C6-EB19-4FCC-A536-19760E7D06A1}" type="parTrans" cxnId="{DB9ED051-90C3-4D8B-B647-78E128B44C4C}">
      <dgm:prSet/>
      <dgm:spPr/>
      <dgm:t>
        <a:bodyPr/>
        <a:lstStyle/>
        <a:p>
          <a:endParaRPr lang="hr-HR"/>
        </a:p>
      </dgm:t>
    </dgm:pt>
    <dgm:pt modelId="{8258343D-0955-4E9B-A753-3DB485652EC3}" type="sibTrans" cxnId="{DB9ED051-90C3-4D8B-B647-78E128B44C4C}">
      <dgm:prSet/>
      <dgm:spPr/>
      <dgm:t>
        <a:bodyPr/>
        <a:lstStyle/>
        <a:p>
          <a:endParaRPr lang="hr-HR"/>
        </a:p>
      </dgm:t>
    </dgm:pt>
    <dgm:pt modelId="{1AAA1FE0-402F-4300-9E52-0BDE8D49ED93}">
      <dgm:prSet phldrT="[Text]"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Neklasična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KAH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1C2FD124-5BE3-4CE4-8A53-4D5194F53F57}" type="parTrans" cxnId="{67C263FB-E909-4C46-A857-86F73B4C6FA3}">
      <dgm:prSet/>
      <dgm:spPr/>
      <dgm:t>
        <a:bodyPr/>
        <a:lstStyle/>
        <a:p>
          <a:endParaRPr lang="hr-HR"/>
        </a:p>
      </dgm:t>
    </dgm:pt>
    <dgm:pt modelId="{47F4CB9F-69B4-4DC0-B838-ED395737C936}" type="sibTrans" cxnId="{67C263FB-E909-4C46-A857-86F73B4C6FA3}">
      <dgm:prSet/>
      <dgm:spPr/>
      <dgm:t>
        <a:bodyPr/>
        <a:lstStyle/>
        <a:p>
          <a:endParaRPr lang="hr-HR"/>
        </a:p>
      </dgm:t>
    </dgm:pt>
    <dgm:pt modelId="{D2E1ACA9-6E50-41D6-8239-F4383E2A2A0B}">
      <dgm:prSet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Tiroidna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disfunkcija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1C9A4AB8-3892-4EF0-BF03-BB5145003D0F}" type="parTrans" cxnId="{FBA9AECF-6F71-47F4-8E98-C31C2E4E26E7}">
      <dgm:prSet/>
      <dgm:spPr/>
      <dgm:t>
        <a:bodyPr/>
        <a:lstStyle/>
        <a:p>
          <a:endParaRPr lang="hr-HR"/>
        </a:p>
      </dgm:t>
    </dgm:pt>
    <dgm:pt modelId="{616EBE3A-519E-4B29-A912-E7307DA7EEC0}" type="sibTrans" cxnId="{FBA9AECF-6F71-47F4-8E98-C31C2E4E26E7}">
      <dgm:prSet/>
      <dgm:spPr/>
      <dgm:t>
        <a:bodyPr/>
        <a:lstStyle/>
        <a:p>
          <a:endParaRPr lang="hr-HR"/>
        </a:p>
      </dgm:t>
    </dgm:pt>
    <dgm:pt modelId="{48689251-D059-45AD-8BB0-5D7EE6377811}">
      <dgm:prSet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Hipotalamička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amenoreje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12812B3D-AFBA-43C6-B2EA-639440881BD3}" type="parTrans" cxnId="{B56E7818-AEB1-41AF-8991-4C70153B31C1}">
      <dgm:prSet/>
      <dgm:spPr/>
      <dgm:t>
        <a:bodyPr/>
        <a:lstStyle/>
        <a:p>
          <a:endParaRPr lang="hr-HR"/>
        </a:p>
      </dgm:t>
    </dgm:pt>
    <dgm:pt modelId="{163A6A2A-0551-4ADA-B8B3-6775F437D5D6}" type="sibTrans" cxnId="{B56E7818-AEB1-41AF-8991-4C70153B31C1}">
      <dgm:prSet/>
      <dgm:spPr/>
      <dgm:t>
        <a:bodyPr/>
        <a:lstStyle/>
        <a:p>
          <a:endParaRPr lang="hr-HR"/>
        </a:p>
      </dgm:t>
    </dgm:pt>
    <dgm:pt modelId="{27E42FB9-3463-4123-AC6C-D10E77A2FD6F}">
      <dgm:prSet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Cushingov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sindrom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B1FC23EE-533F-4DCA-8F72-B3994EE1CC50}" type="parTrans" cxnId="{59DBD148-057E-430A-9748-DE1BBC4367CC}">
      <dgm:prSet/>
      <dgm:spPr/>
      <dgm:t>
        <a:bodyPr/>
        <a:lstStyle/>
        <a:p>
          <a:endParaRPr lang="hr-HR"/>
        </a:p>
      </dgm:t>
    </dgm:pt>
    <dgm:pt modelId="{DB576D6A-E9FB-4FA9-987D-008DE796DD78}" type="sibTrans" cxnId="{59DBD148-057E-430A-9748-DE1BBC4367CC}">
      <dgm:prSet/>
      <dgm:spPr/>
      <dgm:t>
        <a:bodyPr/>
        <a:lstStyle/>
        <a:p>
          <a:endParaRPr lang="hr-HR"/>
        </a:p>
      </dgm:t>
    </dgm:pt>
    <dgm:pt modelId="{6C064669-737C-439D-85C6-E1D4F7F070A1}">
      <dgm:prSet custT="1"/>
      <dgm:spPr/>
      <dgm:t>
        <a:bodyPr anchor="b"/>
        <a:lstStyle/>
        <a:p>
          <a:pPr>
            <a:lnSpc>
              <a:spcPct val="130000"/>
            </a:lnSpc>
          </a:pP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Tm koji luče androgene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E706ABF7-0B4A-4C76-885E-DA71B3CA65CC}" type="parTrans" cxnId="{90A1D1AF-2FA7-4CFF-8131-BA9AEF97FA55}">
      <dgm:prSet/>
      <dgm:spPr/>
      <dgm:t>
        <a:bodyPr/>
        <a:lstStyle/>
        <a:p>
          <a:endParaRPr lang="hr-HR"/>
        </a:p>
      </dgm:t>
    </dgm:pt>
    <dgm:pt modelId="{FC8F8583-8FD1-4CE4-B0AC-9CC7265C7948}" type="sibTrans" cxnId="{90A1D1AF-2FA7-4CFF-8131-BA9AEF97FA55}">
      <dgm:prSet/>
      <dgm:spPr/>
      <dgm:t>
        <a:bodyPr/>
        <a:lstStyle/>
        <a:p>
          <a:endParaRPr lang="hr-HR"/>
        </a:p>
      </dgm:t>
    </dgm:pt>
    <dgm:pt modelId="{D4706149-46F1-4582-BC93-B0BBAB813FF7}">
      <dgm:prSet custT="1"/>
      <dgm:spPr/>
      <dgm:t>
        <a:bodyPr anchor="b"/>
        <a:lstStyle/>
        <a:p>
          <a:pPr>
            <a:lnSpc>
              <a:spcPct val="130000"/>
            </a:lnSpc>
          </a:pP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E812E94A-ED4D-4680-A24A-4FBF5302F1AD}" type="parTrans" cxnId="{244C6752-C430-44EA-884A-7E046F96EFFB}">
      <dgm:prSet/>
      <dgm:spPr/>
      <dgm:t>
        <a:bodyPr/>
        <a:lstStyle/>
        <a:p>
          <a:endParaRPr lang="hr-HR"/>
        </a:p>
      </dgm:t>
    </dgm:pt>
    <dgm:pt modelId="{148CBD20-ABEF-45B5-A6C3-EE8346FB05B7}" type="sibTrans" cxnId="{244C6752-C430-44EA-884A-7E046F96EFFB}">
      <dgm:prSet/>
      <dgm:spPr/>
      <dgm:t>
        <a:bodyPr/>
        <a:lstStyle/>
        <a:p>
          <a:endParaRPr lang="hr-HR"/>
        </a:p>
      </dgm:t>
    </dgm:pt>
    <dgm:pt modelId="{815A2366-CC98-4AC7-9F14-55A7C287C1FA}">
      <dgm:prSet custT="1"/>
      <dgm:spPr/>
      <dgm:t>
        <a:bodyPr anchor="b"/>
        <a:lstStyle/>
        <a:p>
          <a:pPr>
            <a:lnSpc>
              <a:spcPct val="130000"/>
            </a:lnSpc>
          </a:pP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1A49B481-C592-43F7-91EF-A7AFEF7E3560}" type="parTrans" cxnId="{EAE63B23-973F-40A6-98CA-21654C05EC7F}">
      <dgm:prSet/>
      <dgm:spPr/>
      <dgm:t>
        <a:bodyPr/>
        <a:lstStyle/>
        <a:p>
          <a:endParaRPr lang="hr-HR"/>
        </a:p>
      </dgm:t>
    </dgm:pt>
    <dgm:pt modelId="{290B5CF5-633E-4489-9797-623DB396E76C}" type="sibTrans" cxnId="{EAE63B23-973F-40A6-98CA-21654C05EC7F}">
      <dgm:prSet/>
      <dgm:spPr/>
      <dgm:t>
        <a:bodyPr/>
        <a:lstStyle/>
        <a:p>
          <a:endParaRPr lang="hr-HR"/>
        </a:p>
      </dgm:t>
    </dgm:pt>
    <dgm:pt modelId="{5FA56064-5603-4631-9290-95E7C9556E64}" type="pres">
      <dgm:prSet presAssocID="{E43F452A-6ADD-4D35-B25D-5B25E28EECE7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0A444EB9-EF55-4F8C-BC71-C54778467E21}" type="pres">
      <dgm:prSet presAssocID="{26509E39-6572-4F1E-8BF5-1021194581EB}" presName="compositeNode" presStyleCnt="0">
        <dgm:presLayoutVars>
          <dgm:bulletEnabled val="1"/>
        </dgm:presLayoutVars>
      </dgm:prSet>
      <dgm:spPr/>
    </dgm:pt>
    <dgm:pt modelId="{04E40EF6-1D6E-4F90-B703-C9B70EE1068E}" type="pres">
      <dgm:prSet presAssocID="{26509E39-6572-4F1E-8BF5-1021194581EB}" presName="imag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ED861F7F-58DC-451C-8980-B6E93A218263}" type="pres">
      <dgm:prSet presAssocID="{26509E39-6572-4F1E-8BF5-1021194581EB}" presName="childNode" presStyleLbl="node1" presStyleIdx="0" presStyleCnt="2" custScaleX="112475" custScaleY="97146" custLinFactNeighborX="13523" custLinFactNeighborY="1119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53F6B79-34DA-45E1-BE9D-8A75BD26ACB8}" type="pres">
      <dgm:prSet presAssocID="{26509E39-6572-4F1E-8BF5-1021194581EB}" presName="parentNode" presStyleLbl="revTx" presStyleIdx="0" presStyleCnt="2" custAng="5400000" custScaleX="142150" custLinFactX="200000" custLinFactNeighborX="218896" custLinFactNeighborY="-6302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CF30817-A3FC-4464-BF02-384959D358ED}" type="pres">
      <dgm:prSet presAssocID="{E27F1C6F-BC01-489E-9DCF-85DEA164E7E0}" presName="sibTrans" presStyleCnt="0"/>
      <dgm:spPr/>
    </dgm:pt>
    <dgm:pt modelId="{15799BFD-16BB-4DFA-B7E0-C51517B61A82}" type="pres">
      <dgm:prSet presAssocID="{9243E0B8-8FB7-45CA-92EF-A6599844A5F3}" presName="compositeNode" presStyleCnt="0">
        <dgm:presLayoutVars>
          <dgm:bulletEnabled val="1"/>
        </dgm:presLayoutVars>
      </dgm:prSet>
      <dgm:spPr/>
    </dgm:pt>
    <dgm:pt modelId="{FAF192DD-96CA-4519-9113-8C69693E2DA7}" type="pres">
      <dgm:prSet presAssocID="{9243E0B8-8FB7-45CA-92EF-A6599844A5F3}" presName="image" presStyleLbl="fgImgPlace1" presStyleIdx="1" presStyleCnt="2" custLinFactNeighborX="-26035" custLinFactNeighborY="686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8F647A15-C97E-45DE-848C-C723428FFEF2}" type="pres">
      <dgm:prSet presAssocID="{9243E0B8-8FB7-45CA-92EF-A6599844A5F3}" presName="childNode" presStyleLbl="node1" presStyleIdx="1" presStyleCnt="2" custScaleX="96441" custLinFactNeighborY="719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9903B6-5664-4CBF-A7D7-88D0263C0EB0}" type="pres">
      <dgm:prSet presAssocID="{9243E0B8-8FB7-45CA-92EF-A6599844A5F3}" presName="parentNode" presStyleLbl="revTx" presStyleIdx="1" presStyleCnt="2" custAng="5400000" custScaleX="89394" custScaleY="128205" custLinFactX="200000" custLinFactNeighborX="229203" custLinFactNeighborY="-5297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7C263FB-E909-4C46-A857-86F73B4C6FA3}" srcId="{9243E0B8-8FB7-45CA-92EF-A6599844A5F3}" destId="{1AAA1FE0-402F-4300-9E52-0BDE8D49ED93}" srcOrd="0" destOrd="0" parTransId="{1C2FD124-5BE3-4CE4-8A53-4D5194F53F57}" sibTransId="{47F4CB9F-69B4-4DC0-B838-ED395737C936}"/>
    <dgm:cxn modelId="{E0A5E128-382D-4D8D-9C7A-4DAECB643937}" type="presOf" srcId="{A3B73796-53C2-468F-8D82-FE807FF85CE6}" destId="{ED861F7F-58DC-451C-8980-B6E93A218263}" srcOrd="0" destOrd="0" presId="urn:microsoft.com/office/officeart/2005/8/layout/hList2#1"/>
    <dgm:cxn modelId="{DB9ED051-90C3-4D8B-B647-78E128B44C4C}" srcId="{E43F452A-6ADD-4D35-B25D-5B25E28EECE7}" destId="{9243E0B8-8FB7-45CA-92EF-A6599844A5F3}" srcOrd="1" destOrd="0" parTransId="{C679D1C6-EB19-4FCC-A536-19760E7D06A1}" sibTransId="{8258343D-0955-4E9B-A753-3DB485652EC3}"/>
    <dgm:cxn modelId="{56332A68-3834-4C73-8946-22C6B44BF3D0}" type="presOf" srcId="{27E42FB9-3463-4123-AC6C-D10E77A2FD6F}" destId="{8F647A15-C97E-45DE-848C-C723428FFEF2}" srcOrd="0" destOrd="2" presId="urn:microsoft.com/office/officeart/2005/8/layout/hList2#1"/>
    <dgm:cxn modelId="{859E9F1D-A9C6-4239-A8D7-EA04D28BE729}" srcId="{26509E39-6572-4F1E-8BF5-1021194581EB}" destId="{A3B73796-53C2-468F-8D82-FE807FF85CE6}" srcOrd="0" destOrd="0" parTransId="{4A3D2902-B6E4-4347-8B10-F40399D77C77}" sibTransId="{FB56D64C-3983-4107-AB6D-53583B3AA63B}"/>
    <dgm:cxn modelId="{2D0F3371-43C0-40CA-8BC9-A31E00861144}" type="presOf" srcId="{9243E0B8-8FB7-45CA-92EF-A6599844A5F3}" destId="{9F9903B6-5664-4CBF-A7D7-88D0263C0EB0}" srcOrd="0" destOrd="0" presId="urn:microsoft.com/office/officeart/2005/8/layout/hList2#1"/>
    <dgm:cxn modelId="{786A2DFF-1312-4ED5-B739-0CD8911870FC}" srcId="{E43F452A-6ADD-4D35-B25D-5B25E28EECE7}" destId="{26509E39-6572-4F1E-8BF5-1021194581EB}" srcOrd="0" destOrd="0" parTransId="{9DE53C53-BE0D-4BFC-BA0B-EDC2691D3A01}" sibTransId="{E27F1C6F-BC01-489E-9DCF-85DEA164E7E0}"/>
    <dgm:cxn modelId="{A05456BA-068F-4162-BD02-94068528D223}" type="presOf" srcId="{E43F452A-6ADD-4D35-B25D-5B25E28EECE7}" destId="{5FA56064-5603-4631-9290-95E7C9556E64}" srcOrd="0" destOrd="0" presId="urn:microsoft.com/office/officeart/2005/8/layout/hList2#1"/>
    <dgm:cxn modelId="{C9C13C9D-DBE0-4AFA-81DF-60A037EE6491}" type="presOf" srcId="{1AAA1FE0-402F-4300-9E52-0BDE8D49ED93}" destId="{8F647A15-C97E-45DE-848C-C723428FFEF2}" srcOrd="0" destOrd="0" presId="urn:microsoft.com/office/officeart/2005/8/layout/hList2#1"/>
    <dgm:cxn modelId="{244C6752-C430-44EA-884A-7E046F96EFFB}" srcId="{26509E39-6572-4F1E-8BF5-1021194581EB}" destId="{D4706149-46F1-4582-BC93-B0BBAB813FF7}" srcOrd="3" destOrd="0" parTransId="{E812E94A-ED4D-4680-A24A-4FBF5302F1AD}" sibTransId="{148CBD20-ABEF-45B5-A6C3-EE8346FB05B7}"/>
    <dgm:cxn modelId="{90A1D1AF-2FA7-4CFF-8131-BA9AEF97FA55}" srcId="{9243E0B8-8FB7-45CA-92EF-A6599844A5F3}" destId="{6C064669-737C-439D-85C6-E1D4F7F070A1}" srcOrd="1" destOrd="0" parTransId="{E706ABF7-0B4A-4C76-885E-DA71B3CA65CC}" sibTransId="{FC8F8583-8FD1-4CE4-B0AC-9CC7265C7948}"/>
    <dgm:cxn modelId="{B56E7818-AEB1-41AF-8991-4C70153B31C1}" srcId="{26509E39-6572-4F1E-8BF5-1021194581EB}" destId="{48689251-D059-45AD-8BB0-5D7EE6377811}" srcOrd="2" destOrd="0" parTransId="{12812B3D-AFBA-43C6-B2EA-639440881BD3}" sibTransId="{163A6A2A-0551-4ADA-B8B3-6775F437D5D6}"/>
    <dgm:cxn modelId="{D5A27673-62D9-40DA-98AF-7750693D40F0}" type="presOf" srcId="{48689251-D059-45AD-8BB0-5D7EE6377811}" destId="{ED861F7F-58DC-451C-8980-B6E93A218263}" srcOrd="0" destOrd="2" presId="urn:microsoft.com/office/officeart/2005/8/layout/hList2#1"/>
    <dgm:cxn modelId="{EEA7CAA5-90E5-4ADE-AAE9-92D1D70671A4}" type="presOf" srcId="{6C064669-737C-439D-85C6-E1D4F7F070A1}" destId="{8F647A15-C97E-45DE-848C-C723428FFEF2}" srcOrd="0" destOrd="1" presId="urn:microsoft.com/office/officeart/2005/8/layout/hList2#1"/>
    <dgm:cxn modelId="{FBA9AECF-6F71-47F4-8E98-C31C2E4E26E7}" srcId="{26509E39-6572-4F1E-8BF5-1021194581EB}" destId="{D2E1ACA9-6E50-41D6-8239-F4383E2A2A0B}" srcOrd="1" destOrd="0" parTransId="{1C9A4AB8-3892-4EF0-BF03-BB5145003D0F}" sibTransId="{616EBE3A-519E-4B29-A912-E7307DA7EEC0}"/>
    <dgm:cxn modelId="{59DBD148-057E-430A-9748-DE1BBC4367CC}" srcId="{9243E0B8-8FB7-45CA-92EF-A6599844A5F3}" destId="{27E42FB9-3463-4123-AC6C-D10E77A2FD6F}" srcOrd="2" destOrd="0" parTransId="{B1FC23EE-533F-4DCA-8F72-B3994EE1CC50}" sibTransId="{DB576D6A-E9FB-4FA9-987D-008DE796DD78}"/>
    <dgm:cxn modelId="{5E78DB37-05CC-4650-BE41-BCF32A6A4DF5}" type="presOf" srcId="{D4706149-46F1-4582-BC93-B0BBAB813FF7}" destId="{ED861F7F-58DC-451C-8980-B6E93A218263}" srcOrd="0" destOrd="3" presId="urn:microsoft.com/office/officeart/2005/8/layout/hList2#1"/>
    <dgm:cxn modelId="{B4097AB2-0698-4108-9164-5E721464FFF6}" type="presOf" srcId="{26509E39-6572-4F1E-8BF5-1021194581EB}" destId="{753F6B79-34DA-45E1-BE9D-8A75BD26ACB8}" srcOrd="0" destOrd="0" presId="urn:microsoft.com/office/officeart/2005/8/layout/hList2#1"/>
    <dgm:cxn modelId="{C01CC484-1514-4A75-888B-8F3582E0FB3F}" type="presOf" srcId="{D2E1ACA9-6E50-41D6-8239-F4383E2A2A0B}" destId="{ED861F7F-58DC-451C-8980-B6E93A218263}" srcOrd="0" destOrd="1" presId="urn:microsoft.com/office/officeart/2005/8/layout/hList2#1"/>
    <dgm:cxn modelId="{B5E0549D-EE8D-4CD2-9A7D-A0E0A9D966B3}" type="presOf" srcId="{815A2366-CC98-4AC7-9F14-55A7C287C1FA}" destId="{8F647A15-C97E-45DE-848C-C723428FFEF2}" srcOrd="0" destOrd="3" presId="urn:microsoft.com/office/officeart/2005/8/layout/hList2#1"/>
    <dgm:cxn modelId="{EAE63B23-973F-40A6-98CA-21654C05EC7F}" srcId="{9243E0B8-8FB7-45CA-92EF-A6599844A5F3}" destId="{815A2366-CC98-4AC7-9F14-55A7C287C1FA}" srcOrd="3" destOrd="0" parTransId="{1A49B481-C592-43F7-91EF-A7AFEF7E3560}" sibTransId="{290B5CF5-633E-4489-9797-623DB396E76C}"/>
    <dgm:cxn modelId="{96535058-AE02-4A93-82BB-E44A3B1C7E0A}" type="presParOf" srcId="{5FA56064-5603-4631-9290-95E7C9556E64}" destId="{0A444EB9-EF55-4F8C-BC71-C54778467E21}" srcOrd="0" destOrd="0" presId="urn:microsoft.com/office/officeart/2005/8/layout/hList2#1"/>
    <dgm:cxn modelId="{422EEF84-1A86-48BE-8452-50019D783247}" type="presParOf" srcId="{0A444EB9-EF55-4F8C-BC71-C54778467E21}" destId="{04E40EF6-1D6E-4F90-B703-C9B70EE1068E}" srcOrd="0" destOrd="0" presId="urn:microsoft.com/office/officeart/2005/8/layout/hList2#1"/>
    <dgm:cxn modelId="{C11D3293-AB59-4DDC-A595-BEBC6AF2AC75}" type="presParOf" srcId="{0A444EB9-EF55-4F8C-BC71-C54778467E21}" destId="{ED861F7F-58DC-451C-8980-B6E93A218263}" srcOrd="1" destOrd="0" presId="urn:microsoft.com/office/officeart/2005/8/layout/hList2#1"/>
    <dgm:cxn modelId="{9A779A7B-F628-4B5E-8BC4-2E97B468CFF1}" type="presParOf" srcId="{0A444EB9-EF55-4F8C-BC71-C54778467E21}" destId="{753F6B79-34DA-45E1-BE9D-8A75BD26ACB8}" srcOrd="2" destOrd="0" presId="urn:microsoft.com/office/officeart/2005/8/layout/hList2#1"/>
    <dgm:cxn modelId="{A156E4F2-5C67-4208-B139-64BB1D928A39}" type="presParOf" srcId="{5FA56064-5603-4631-9290-95E7C9556E64}" destId="{1CF30817-A3FC-4464-BF02-384959D358ED}" srcOrd="1" destOrd="0" presId="urn:microsoft.com/office/officeart/2005/8/layout/hList2#1"/>
    <dgm:cxn modelId="{4BCDB54F-07E5-4049-B50C-F59E8E671A6A}" type="presParOf" srcId="{5FA56064-5603-4631-9290-95E7C9556E64}" destId="{15799BFD-16BB-4DFA-B7E0-C51517B61A82}" srcOrd="2" destOrd="0" presId="urn:microsoft.com/office/officeart/2005/8/layout/hList2#1"/>
    <dgm:cxn modelId="{F6816AF1-1E94-4192-A04A-C1DA059FFF13}" type="presParOf" srcId="{15799BFD-16BB-4DFA-B7E0-C51517B61A82}" destId="{FAF192DD-96CA-4519-9113-8C69693E2DA7}" srcOrd="0" destOrd="0" presId="urn:microsoft.com/office/officeart/2005/8/layout/hList2#1"/>
    <dgm:cxn modelId="{CACA4F42-7B71-4690-A791-15DAD7468851}" type="presParOf" srcId="{15799BFD-16BB-4DFA-B7E0-C51517B61A82}" destId="{8F647A15-C97E-45DE-848C-C723428FFEF2}" srcOrd="1" destOrd="0" presId="urn:microsoft.com/office/officeart/2005/8/layout/hList2#1"/>
    <dgm:cxn modelId="{A4FBF3F1-556D-40D0-A29B-1B33F50D16E4}" type="presParOf" srcId="{15799BFD-16BB-4DFA-B7E0-C51517B61A82}" destId="{9F9903B6-5664-4CBF-A7D7-88D0263C0EB0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95325B-C208-45C4-847E-B5B27350FE8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D85D499-2F4A-45EB-B667-95FDB98E29E2}">
      <dgm:prSet custT="1"/>
      <dgm:spPr/>
      <dgm:t>
        <a:bodyPr/>
        <a:lstStyle/>
        <a:p>
          <a:pPr rtl="0"/>
          <a:r>
            <a:rPr lang="en-US" sz="2800" smtClean="0"/>
            <a:t>T</a:t>
          </a:r>
          <a:r>
            <a:rPr lang="ta-IN" sz="2800" smtClean="0"/>
            <a:t>rudnoća</a:t>
          </a:r>
          <a:endParaRPr lang="hr-HR" sz="2800"/>
        </a:p>
      </dgm:t>
    </dgm:pt>
    <dgm:pt modelId="{5B6C335C-910B-477F-8DD9-7EE72E54A244}" type="parTrans" cxnId="{18D2E301-0C08-4080-9377-74B5478893ED}">
      <dgm:prSet/>
      <dgm:spPr/>
      <dgm:t>
        <a:bodyPr/>
        <a:lstStyle/>
        <a:p>
          <a:endParaRPr lang="hr-HR" sz="2800"/>
        </a:p>
      </dgm:t>
    </dgm:pt>
    <dgm:pt modelId="{64FD635F-6FC1-4188-80F6-C11B7BDB0DA7}" type="sibTrans" cxnId="{18D2E301-0C08-4080-9377-74B5478893ED}">
      <dgm:prSet/>
      <dgm:spPr/>
      <dgm:t>
        <a:bodyPr/>
        <a:lstStyle/>
        <a:p>
          <a:endParaRPr lang="hr-HR" sz="2800"/>
        </a:p>
      </dgm:t>
    </dgm:pt>
    <dgm:pt modelId="{354058FE-A82C-49C3-A9CC-43C2FCE33982}">
      <dgm:prSet custT="1"/>
      <dgm:spPr/>
      <dgm:t>
        <a:bodyPr/>
        <a:lstStyle/>
        <a:p>
          <a:pPr rtl="0"/>
          <a:r>
            <a:rPr lang="en-US" sz="2800" smtClean="0"/>
            <a:t>H</a:t>
          </a:r>
          <a:r>
            <a:rPr lang="ta-IN" sz="2800" smtClean="0"/>
            <a:t>ipotireoza</a:t>
          </a:r>
          <a:endParaRPr lang="hr-HR" sz="2800"/>
        </a:p>
      </dgm:t>
    </dgm:pt>
    <dgm:pt modelId="{4690C5E4-A11D-421F-93FC-78A1E3B88000}" type="parTrans" cxnId="{9E7A6ACE-4F47-4951-BF9B-80182CC81907}">
      <dgm:prSet/>
      <dgm:spPr/>
      <dgm:t>
        <a:bodyPr/>
        <a:lstStyle/>
        <a:p>
          <a:endParaRPr lang="hr-HR" sz="2800"/>
        </a:p>
      </dgm:t>
    </dgm:pt>
    <dgm:pt modelId="{9E03401B-4354-4730-BC05-907F64ED26F7}" type="sibTrans" cxnId="{9E7A6ACE-4F47-4951-BF9B-80182CC81907}">
      <dgm:prSet/>
      <dgm:spPr/>
      <dgm:t>
        <a:bodyPr/>
        <a:lstStyle/>
        <a:p>
          <a:endParaRPr lang="hr-HR" sz="2800"/>
        </a:p>
      </dgm:t>
    </dgm:pt>
    <dgm:pt modelId="{40AC8BF6-3464-4627-8F52-8629E6F05BB0}">
      <dgm:prSet custT="1"/>
      <dgm:spPr/>
      <dgm:t>
        <a:bodyPr/>
        <a:lstStyle/>
        <a:p>
          <a:pPr rtl="0"/>
          <a:r>
            <a:rPr lang="en-US" sz="2800" smtClean="0"/>
            <a:t>U</a:t>
          </a:r>
          <a:r>
            <a:rPr lang="ta-IN" sz="2800" smtClean="0"/>
            <a:t>zimanje antagonista dopamina</a:t>
          </a:r>
          <a:endParaRPr lang="hr-HR" sz="2800"/>
        </a:p>
      </dgm:t>
    </dgm:pt>
    <dgm:pt modelId="{E57411A0-8E20-44C4-B1E3-11A8F86034BC}" type="parTrans" cxnId="{298544B9-D7F3-4891-BCD4-C6F01AE33699}">
      <dgm:prSet/>
      <dgm:spPr/>
      <dgm:t>
        <a:bodyPr/>
        <a:lstStyle/>
        <a:p>
          <a:endParaRPr lang="hr-HR" sz="2800"/>
        </a:p>
      </dgm:t>
    </dgm:pt>
    <dgm:pt modelId="{F7F10CCF-CB3C-444E-804D-9419A0E1F11F}" type="sibTrans" cxnId="{298544B9-D7F3-4891-BCD4-C6F01AE33699}">
      <dgm:prSet/>
      <dgm:spPr/>
      <dgm:t>
        <a:bodyPr/>
        <a:lstStyle/>
        <a:p>
          <a:endParaRPr lang="hr-HR" sz="2800"/>
        </a:p>
      </dgm:t>
    </dgm:pt>
    <dgm:pt modelId="{68B4BAEA-C34E-4645-9F80-BDE36C033F18}">
      <dgm:prSet custT="1"/>
      <dgm:spPr/>
      <dgm:t>
        <a:bodyPr/>
        <a:lstStyle/>
        <a:p>
          <a:pPr rtl="0"/>
          <a:r>
            <a:rPr lang="ta-IN" sz="2800" smtClean="0"/>
            <a:t>PCOS!</a:t>
          </a:r>
          <a:endParaRPr lang="hr-HR" sz="2800"/>
        </a:p>
      </dgm:t>
    </dgm:pt>
    <dgm:pt modelId="{CFC85C89-BE01-4D5C-B503-E19337ECFB8E}" type="parTrans" cxnId="{C7B3649E-3EDF-4981-8080-9C623A36A1DD}">
      <dgm:prSet/>
      <dgm:spPr/>
      <dgm:t>
        <a:bodyPr/>
        <a:lstStyle/>
        <a:p>
          <a:endParaRPr lang="hr-HR" sz="2800"/>
        </a:p>
      </dgm:t>
    </dgm:pt>
    <dgm:pt modelId="{123B3A2A-D3F4-49A7-BB58-7E013DA22707}" type="sibTrans" cxnId="{C7B3649E-3EDF-4981-8080-9C623A36A1DD}">
      <dgm:prSet/>
      <dgm:spPr/>
      <dgm:t>
        <a:bodyPr/>
        <a:lstStyle/>
        <a:p>
          <a:endParaRPr lang="hr-HR" sz="2800"/>
        </a:p>
      </dgm:t>
    </dgm:pt>
    <dgm:pt modelId="{AF4C9E29-9EBD-4DF3-919B-0ACAF4F329CF}" type="pres">
      <dgm:prSet presAssocID="{5E95325B-C208-45C4-847E-B5B27350FE8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DD15A2A-B92B-4ED6-9298-9F22D56BC37C}" type="pres">
      <dgm:prSet presAssocID="{5E95325B-C208-45C4-847E-B5B27350FE88}" presName="Name1" presStyleCnt="0"/>
      <dgm:spPr/>
    </dgm:pt>
    <dgm:pt modelId="{449FCCBC-649E-469F-99CA-9BF975F31C8A}" type="pres">
      <dgm:prSet presAssocID="{5E95325B-C208-45C4-847E-B5B27350FE88}" presName="cycle" presStyleCnt="0"/>
      <dgm:spPr/>
    </dgm:pt>
    <dgm:pt modelId="{8EFCEA32-41C6-4824-8FA1-84B8781BD461}" type="pres">
      <dgm:prSet presAssocID="{5E95325B-C208-45C4-847E-B5B27350FE88}" presName="srcNode" presStyleLbl="node1" presStyleIdx="0" presStyleCnt="4"/>
      <dgm:spPr/>
    </dgm:pt>
    <dgm:pt modelId="{8D4A9E25-382C-45D2-9095-039F7F656F92}" type="pres">
      <dgm:prSet presAssocID="{5E95325B-C208-45C4-847E-B5B27350FE88}" presName="conn" presStyleLbl="parChTrans1D2" presStyleIdx="0" presStyleCnt="1"/>
      <dgm:spPr/>
      <dgm:t>
        <a:bodyPr/>
        <a:lstStyle/>
        <a:p>
          <a:endParaRPr lang="en-US"/>
        </a:p>
      </dgm:t>
    </dgm:pt>
    <dgm:pt modelId="{9A8F0F69-E1B6-4FE4-AEA1-8A4242843E93}" type="pres">
      <dgm:prSet presAssocID="{5E95325B-C208-45C4-847E-B5B27350FE88}" presName="extraNode" presStyleLbl="node1" presStyleIdx="0" presStyleCnt="4"/>
      <dgm:spPr/>
    </dgm:pt>
    <dgm:pt modelId="{06BFF89E-580E-40AF-B37C-FE6129BFE614}" type="pres">
      <dgm:prSet presAssocID="{5E95325B-C208-45C4-847E-B5B27350FE88}" presName="dstNode" presStyleLbl="node1" presStyleIdx="0" presStyleCnt="4"/>
      <dgm:spPr/>
    </dgm:pt>
    <dgm:pt modelId="{FC5EEEE5-9C2D-48B7-98A1-80244F28DAEE}" type="pres">
      <dgm:prSet presAssocID="{6D85D499-2F4A-45EB-B667-95FDB98E29E2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68F93-8700-40EF-A373-4AE92CAA8A96}" type="pres">
      <dgm:prSet presAssocID="{6D85D499-2F4A-45EB-B667-95FDB98E29E2}" presName="accent_1" presStyleCnt="0"/>
      <dgm:spPr/>
    </dgm:pt>
    <dgm:pt modelId="{502510FE-4AFA-4053-A88B-14F86B30FFC6}" type="pres">
      <dgm:prSet presAssocID="{6D85D499-2F4A-45EB-B667-95FDB98E29E2}" presName="accentRepeatNode" presStyleLbl="solidFgAcc1" presStyleIdx="0" presStyleCnt="4" custScaleY="57623"/>
      <dgm:spPr>
        <a:prstGeom prst="rightArrow">
          <a:avLst/>
        </a:prstGeom>
      </dgm:spPr>
    </dgm:pt>
    <dgm:pt modelId="{1C53CEF5-321A-4FBD-81FD-4BF5D2AB781A}" type="pres">
      <dgm:prSet presAssocID="{354058FE-A82C-49C3-A9CC-43C2FCE3398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0AF21B-0D17-43E5-BB18-ED47DB48472F}" type="pres">
      <dgm:prSet presAssocID="{354058FE-A82C-49C3-A9CC-43C2FCE33982}" presName="accent_2" presStyleCnt="0"/>
      <dgm:spPr/>
    </dgm:pt>
    <dgm:pt modelId="{99D4AA6C-90A5-4137-89A3-7F6C7BD84542}" type="pres">
      <dgm:prSet presAssocID="{354058FE-A82C-49C3-A9CC-43C2FCE33982}" presName="accentRepeatNode" presStyleLbl="solidFgAcc1" presStyleIdx="1" presStyleCnt="4" custScaleY="56109"/>
      <dgm:spPr>
        <a:prstGeom prst="rightArrow">
          <a:avLst/>
        </a:prstGeom>
      </dgm:spPr>
    </dgm:pt>
    <dgm:pt modelId="{5510DF6D-E513-4C6B-9A6F-002324B8C823}" type="pres">
      <dgm:prSet presAssocID="{40AC8BF6-3464-4627-8F52-8629E6F05BB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8DB53-05BF-4D50-9548-B1917F727437}" type="pres">
      <dgm:prSet presAssocID="{40AC8BF6-3464-4627-8F52-8629E6F05BB0}" presName="accent_3" presStyleCnt="0"/>
      <dgm:spPr/>
    </dgm:pt>
    <dgm:pt modelId="{5671E939-A53D-4B02-871B-9D968EE531BC}" type="pres">
      <dgm:prSet presAssocID="{40AC8BF6-3464-4627-8F52-8629E6F05BB0}" presName="accentRepeatNode" presStyleLbl="solidFgAcc1" presStyleIdx="2" presStyleCnt="4" custScaleY="57904"/>
      <dgm:spPr>
        <a:prstGeom prst="rightArrow">
          <a:avLst/>
        </a:prstGeom>
      </dgm:spPr>
    </dgm:pt>
    <dgm:pt modelId="{8833E71E-8534-43AE-9335-21FA1303B78C}" type="pres">
      <dgm:prSet presAssocID="{68B4BAEA-C34E-4645-9F80-BDE36C033F1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B9D23-D790-4BB8-B0A6-376D4F1DF29E}" type="pres">
      <dgm:prSet presAssocID="{68B4BAEA-C34E-4645-9F80-BDE36C033F18}" presName="accent_4" presStyleCnt="0"/>
      <dgm:spPr/>
    </dgm:pt>
    <dgm:pt modelId="{5FA3D2EF-8CBC-4684-A2DB-CF66DCD79495}" type="pres">
      <dgm:prSet presAssocID="{68B4BAEA-C34E-4645-9F80-BDE36C033F18}" presName="accentRepeatNode" presStyleLbl="solidFgAcc1" presStyleIdx="3" presStyleCnt="4" custScaleY="59699"/>
      <dgm:spPr>
        <a:prstGeom prst="rightArrow">
          <a:avLst/>
        </a:prstGeom>
      </dgm:spPr>
    </dgm:pt>
  </dgm:ptLst>
  <dgm:cxnLst>
    <dgm:cxn modelId="{8A91777A-11DA-4E73-9BC4-B95947F8AD23}" type="presOf" srcId="{354058FE-A82C-49C3-A9CC-43C2FCE33982}" destId="{1C53CEF5-321A-4FBD-81FD-4BF5D2AB781A}" srcOrd="0" destOrd="0" presId="urn:microsoft.com/office/officeart/2008/layout/VerticalCurvedList"/>
    <dgm:cxn modelId="{3EEC577B-61B2-47ED-8546-D25112A9FE24}" type="presOf" srcId="{5E95325B-C208-45C4-847E-B5B27350FE88}" destId="{AF4C9E29-9EBD-4DF3-919B-0ACAF4F329CF}" srcOrd="0" destOrd="0" presId="urn:microsoft.com/office/officeart/2008/layout/VerticalCurvedList"/>
    <dgm:cxn modelId="{3CB96378-5E32-4476-BB8E-1D2F8AF72778}" type="presOf" srcId="{40AC8BF6-3464-4627-8F52-8629E6F05BB0}" destId="{5510DF6D-E513-4C6B-9A6F-002324B8C823}" srcOrd="0" destOrd="0" presId="urn:microsoft.com/office/officeart/2008/layout/VerticalCurvedList"/>
    <dgm:cxn modelId="{C7A6D8A8-332B-494C-B92E-E35A8BFE668C}" type="presOf" srcId="{6D85D499-2F4A-45EB-B667-95FDB98E29E2}" destId="{FC5EEEE5-9C2D-48B7-98A1-80244F28DAEE}" srcOrd="0" destOrd="0" presId="urn:microsoft.com/office/officeart/2008/layout/VerticalCurvedList"/>
    <dgm:cxn modelId="{18D2E301-0C08-4080-9377-74B5478893ED}" srcId="{5E95325B-C208-45C4-847E-B5B27350FE88}" destId="{6D85D499-2F4A-45EB-B667-95FDB98E29E2}" srcOrd="0" destOrd="0" parTransId="{5B6C335C-910B-477F-8DD9-7EE72E54A244}" sibTransId="{64FD635F-6FC1-4188-80F6-C11B7BDB0DA7}"/>
    <dgm:cxn modelId="{1D1AC8D1-B58A-487C-9471-52C2EE1F4C37}" type="presOf" srcId="{68B4BAEA-C34E-4645-9F80-BDE36C033F18}" destId="{8833E71E-8534-43AE-9335-21FA1303B78C}" srcOrd="0" destOrd="0" presId="urn:microsoft.com/office/officeart/2008/layout/VerticalCurvedList"/>
    <dgm:cxn modelId="{C7B3649E-3EDF-4981-8080-9C623A36A1DD}" srcId="{5E95325B-C208-45C4-847E-B5B27350FE88}" destId="{68B4BAEA-C34E-4645-9F80-BDE36C033F18}" srcOrd="3" destOrd="0" parTransId="{CFC85C89-BE01-4D5C-B503-E19337ECFB8E}" sibTransId="{123B3A2A-D3F4-49A7-BB58-7E013DA22707}"/>
    <dgm:cxn modelId="{9E7A6ACE-4F47-4951-BF9B-80182CC81907}" srcId="{5E95325B-C208-45C4-847E-B5B27350FE88}" destId="{354058FE-A82C-49C3-A9CC-43C2FCE33982}" srcOrd="1" destOrd="0" parTransId="{4690C5E4-A11D-421F-93FC-78A1E3B88000}" sibTransId="{9E03401B-4354-4730-BC05-907F64ED26F7}"/>
    <dgm:cxn modelId="{298544B9-D7F3-4891-BCD4-C6F01AE33699}" srcId="{5E95325B-C208-45C4-847E-B5B27350FE88}" destId="{40AC8BF6-3464-4627-8F52-8629E6F05BB0}" srcOrd="2" destOrd="0" parTransId="{E57411A0-8E20-44C4-B1E3-11A8F86034BC}" sibTransId="{F7F10CCF-CB3C-444E-804D-9419A0E1F11F}"/>
    <dgm:cxn modelId="{6F4504E6-62D9-4658-955F-C0D83B655EBA}" type="presOf" srcId="{64FD635F-6FC1-4188-80F6-C11B7BDB0DA7}" destId="{8D4A9E25-382C-45D2-9095-039F7F656F92}" srcOrd="0" destOrd="0" presId="urn:microsoft.com/office/officeart/2008/layout/VerticalCurvedList"/>
    <dgm:cxn modelId="{C1C6C0AD-D77F-47FB-AB75-108F40F8B6DE}" type="presParOf" srcId="{AF4C9E29-9EBD-4DF3-919B-0ACAF4F329CF}" destId="{0DD15A2A-B92B-4ED6-9298-9F22D56BC37C}" srcOrd="0" destOrd="0" presId="urn:microsoft.com/office/officeart/2008/layout/VerticalCurvedList"/>
    <dgm:cxn modelId="{034D0460-EFE1-42E7-A5C0-98B73E560CBE}" type="presParOf" srcId="{0DD15A2A-B92B-4ED6-9298-9F22D56BC37C}" destId="{449FCCBC-649E-469F-99CA-9BF975F31C8A}" srcOrd="0" destOrd="0" presId="urn:microsoft.com/office/officeart/2008/layout/VerticalCurvedList"/>
    <dgm:cxn modelId="{54AAC426-4FC5-4285-BFEC-0135ED7A00FC}" type="presParOf" srcId="{449FCCBC-649E-469F-99CA-9BF975F31C8A}" destId="{8EFCEA32-41C6-4824-8FA1-84B8781BD461}" srcOrd="0" destOrd="0" presId="urn:microsoft.com/office/officeart/2008/layout/VerticalCurvedList"/>
    <dgm:cxn modelId="{0BB74927-BC6A-45A0-84D7-FA7F48A31788}" type="presParOf" srcId="{449FCCBC-649E-469F-99CA-9BF975F31C8A}" destId="{8D4A9E25-382C-45D2-9095-039F7F656F92}" srcOrd="1" destOrd="0" presId="urn:microsoft.com/office/officeart/2008/layout/VerticalCurvedList"/>
    <dgm:cxn modelId="{C9831819-A880-4051-9224-D64295871B47}" type="presParOf" srcId="{449FCCBC-649E-469F-99CA-9BF975F31C8A}" destId="{9A8F0F69-E1B6-4FE4-AEA1-8A4242843E93}" srcOrd="2" destOrd="0" presId="urn:microsoft.com/office/officeart/2008/layout/VerticalCurvedList"/>
    <dgm:cxn modelId="{72AECC2A-87DB-4334-BEC0-A76BA7BDAA70}" type="presParOf" srcId="{449FCCBC-649E-469F-99CA-9BF975F31C8A}" destId="{06BFF89E-580E-40AF-B37C-FE6129BFE614}" srcOrd="3" destOrd="0" presId="urn:microsoft.com/office/officeart/2008/layout/VerticalCurvedList"/>
    <dgm:cxn modelId="{5ADB4D71-F96C-4510-BD35-84229114FC43}" type="presParOf" srcId="{0DD15A2A-B92B-4ED6-9298-9F22D56BC37C}" destId="{FC5EEEE5-9C2D-48B7-98A1-80244F28DAEE}" srcOrd="1" destOrd="0" presId="urn:microsoft.com/office/officeart/2008/layout/VerticalCurvedList"/>
    <dgm:cxn modelId="{64DD9121-6627-4797-A31E-FFA32F2932F0}" type="presParOf" srcId="{0DD15A2A-B92B-4ED6-9298-9F22D56BC37C}" destId="{FE468F93-8700-40EF-A373-4AE92CAA8A96}" srcOrd="2" destOrd="0" presId="urn:microsoft.com/office/officeart/2008/layout/VerticalCurvedList"/>
    <dgm:cxn modelId="{DFD8432C-0BCA-48E4-BA02-28685EB2D073}" type="presParOf" srcId="{FE468F93-8700-40EF-A373-4AE92CAA8A96}" destId="{502510FE-4AFA-4053-A88B-14F86B30FFC6}" srcOrd="0" destOrd="0" presId="urn:microsoft.com/office/officeart/2008/layout/VerticalCurvedList"/>
    <dgm:cxn modelId="{822FEE12-3CBA-41CD-98E4-DC62FFA0D3E6}" type="presParOf" srcId="{0DD15A2A-B92B-4ED6-9298-9F22D56BC37C}" destId="{1C53CEF5-321A-4FBD-81FD-4BF5D2AB781A}" srcOrd="3" destOrd="0" presId="urn:microsoft.com/office/officeart/2008/layout/VerticalCurvedList"/>
    <dgm:cxn modelId="{55CB4AC8-A246-4FF4-B6CE-359986847714}" type="presParOf" srcId="{0DD15A2A-B92B-4ED6-9298-9F22D56BC37C}" destId="{590AF21B-0D17-43E5-BB18-ED47DB48472F}" srcOrd="4" destOrd="0" presId="urn:microsoft.com/office/officeart/2008/layout/VerticalCurvedList"/>
    <dgm:cxn modelId="{0E4349E8-9124-44A0-B08A-D07F6E1D0CC2}" type="presParOf" srcId="{590AF21B-0D17-43E5-BB18-ED47DB48472F}" destId="{99D4AA6C-90A5-4137-89A3-7F6C7BD84542}" srcOrd="0" destOrd="0" presId="urn:microsoft.com/office/officeart/2008/layout/VerticalCurvedList"/>
    <dgm:cxn modelId="{C242E962-1038-4ED7-BB4E-0E002D9BDB35}" type="presParOf" srcId="{0DD15A2A-B92B-4ED6-9298-9F22D56BC37C}" destId="{5510DF6D-E513-4C6B-9A6F-002324B8C823}" srcOrd="5" destOrd="0" presId="urn:microsoft.com/office/officeart/2008/layout/VerticalCurvedList"/>
    <dgm:cxn modelId="{01EF5428-A4FE-4F5A-A979-B9265020046A}" type="presParOf" srcId="{0DD15A2A-B92B-4ED6-9298-9F22D56BC37C}" destId="{C998DB53-05BF-4D50-9548-B1917F727437}" srcOrd="6" destOrd="0" presId="urn:microsoft.com/office/officeart/2008/layout/VerticalCurvedList"/>
    <dgm:cxn modelId="{28BE4238-E33F-4130-BCC2-AACED05F98AB}" type="presParOf" srcId="{C998DB53-05BF-4D50-9548-B1917F727437}" destId="{5671E939-A53D-4B02-871B-9D968EE531BC}" srcOrd="0" destOrd="0" presId="urn:microsoft.com/office/officeart/2008/layout/VerticalCurvedList"/>
    <dgm:cxn modelId="{DDE2F8C2-5A9C-4EE6-A1C4-42CD4A4E2B59}" type="presParOf" srcId="{0DD15A2A-B92B-4ED6-9298-9F22D56BC37C}" destId="{8833E71E-8534-43AE-9335-21FA1303B78C}" srcOrd="7" destOrd="0" presId="urn:microsoft.com/office/officeart/2008/layout/VerticalCurvedList"/>
    <dgm:cxn modelId="{4890E2D7-52F2-415F-9458-DB8A01D78F24}" type="presParOf" srcId="{0DD15A2A-B92B-4ED6-9298-9F22D56BC37C}" destId="{AD1B9D23-D790-4BB8-B0A6-376D4F1DF29E}" srcOrd="8" destOrd="0" presId="urn:microsoft.com/office/officeart/2008/layout/VerticalCurvedList"/>
    <dgm:cxn modelId="{6AF82335-C5AB-4D33-9D12-B17D3047BB24}" type="presParOf" srcId="{AD1B9D23-D790-4BB8-B0A6-376D4F1DF29E}" destId="{5FA3D2EF-8CBC-4684-A2DB-CF66DCD7949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A7F2FE-F32E-4EE0-8D4F-E72ADA3E9563}" type="doc">
      <dgm:prSet loTypeId="urn:microsoft.com/office/officeart/2005/8/layout/chevron1" loCatId="process" qsTypeId="urn:microsoft.com/office/officeart/2005/8/quickstyle/3d4" qsCatId="3D" csTypeId="urn:microsoft.com/office/officeart/2005/8/colors/accent1_2" csCatId="accent1" phldr="1"/>
      <dgm:spPr/>
    </dgm:pt>
    <dgm:pt modelId="{C8483C7D-0FBB-48E9-878D-678218AADC29}">
      <dgm:prSet phldrT="[Text]"/>
      <dgm:spPr/>
      <dgm:t>
        <a:bodyPr/>
        <a:lstStyle/>
        <a:p>
          <a:r>
            <a:rPr lang="ta-IN" dirty="0" err="1" smtClean="0"/>
            <a:t>povišen</a:t>
          </a:r>
          <a:r>
            <a:rPr lang="ta-IN" dirty="0" smtClean="0"/>
            <a:t> </a:t>
          </a:r>
          <a:r>
            <a:rPr lang="ta-IN" dirty="0" err="1" smtClean="0"/>
            <a:t>prolaktin</a:t>
          </a:r>
          <a:r>
            <a:rPr lang="ta-IN" dirty="0" smtClean="0"/>
            <a:t> </a:t>
          </a:r>
          <a:endParaRPr lang="hr-HR" dirty="0"/>
        </a:p>
      </dgm:t>
    </dgm:pt>
    <dgm:pt modelId="{92B528A3-E694-4E28-8E23-C1B14A54B0CC}" type="parTrans" cxnId="{AE808DFE-CBEE-41F7-944B-50C6EBDBDEB9}">
      <dgm:prSet/>
      <dgm:spPr/>
      <dgm:t>
        <a:bodyPr/>
        <a:lstStyle/>
        <a:p>
          <a:endParaRPr lang="hr-HR"/>
        </a:p>
      </dgm:t>
    </dgm:pt>
    <dgm:pt modelId="{337F1F42-9B1E-47AA-8FBD-0000CB1E9028}" type="sibTrans" cxnId="{AE808DFE-CBEE-41F7-944B-50C6EBDBDEB9}">
      <dgm:prSet/>
      <dgm:spPr/>
      <dgm:t>
        <a:bodyPr/>
        <a:lstStyle/>
        <a:p>
          <a:endParaRPr lang="hr-HR"/>
        </a:p>
      </dgm:t>
    </dgm:pt>
    <dgm:pt modelId="{4C7A1381-1AD6-4F5B-8DA9-B6435BB3782F}">
      <dgm:prSet phldrT="[Text]"/>
      <dgm:spPr/>
      <dgm:t>
        <a:bodyPr/>
        <a:lstStyle/>
        <a:p>
          <a:r>
            <a:rPr lang="ta-IN" dirty="0" err="1" smtClean="0"/>
            <a:t>smanjeno</a:t>
          </a:r>
          <a:r>
            <a:rPr lang="ta-IN" dirty="0" smtClean="0"/>
            <a:t> </a:t>
          </a:r>
          <a:r>
            <a:rPr lang="ta-IN" dirty="0" err="1" smtClean="0"/>
            <a:t>lučenje</a:t>
          </a:r>
          <a:r>
            <a:rPr lang="ta-IN" dirty="0" smtClean="0"/>
            <a:t> </a:t>
          </a:r>
          <a:r>
            <a:rPr lang="ta-IN" dirty="0" err="1" smtClean="0"/>
            <a:t>GnRH</a:t>
          </a:r>
          <a:r>
            <a:rPr lang="ta-IN" dirty="0" smtClean="0"/>
            <a:t> </a:t>
          </a:r>
          <a:endParaRPr lang="hr-HR" dirty="0"/>
        </a:p>
      </dgm:t>
    </dgm:pt>
    <dgm:pt modelId="{87DF80D9-54E3-4264-9278-E3A3BF292E96}" type="parTrans" cxnId="{A09C4E98-F76D-4537-A461-33707E5AA5F2}">
      <dgm:prSet/>
      <dgm:spPr/>
      <dgm:t>
        <a:bodyPr/>
        <a:lstStyle/>
        <a:p>
          <a:endParaRPr lang="hr-HR"/>
        </a:p>
      </dgm:t>
    </dgm:pt>
    <dgm:pt modelId="{318B0CC0-F627-4CBD-8AB8-A185D6C9911E}" type="sibTrans" cxnId="{A09C4E98-F76D-4537-A461-33707E5AA5F2}">
      <dgm:prSet/>
      <dgm:spPr/>
      <dgm:t>
        <a:bodyPr/>
        <a:lstStyle/>
        <a:p>
          <a:endParaRPr lang="hr-HR"/>
        </a:p>
      </dgm:t>
    </dgm:pt>
    <dgm:pt modelId="{6F04F73B-420A-4DD5-A8FB-4CB8AFBF985B}">
      <dgm:prSet phldrT="[Text]"/>
      <dgm:spPr/>
      <dgm:t>
        <a:bodyPr/>
        <a:lstStyle/>
        <a:p>
          <a:r>
            <a:rPr lang="ta-IN" dirty="0" err="1" smtClean="0"/>
            <a:t>anovulacija</a:t>
          </a:r>
          <a:r>
            <a:rPr lang="ta-IN" dirty="0" smtClean="0"/>
            <a:t> i </a:t>
          </a:r>
          <a:r>
            <a:rPr lang="ta-IN" dirty="0" err="1" smtClean="0"/>
            <a:t>potom</a:t>
          </a:r>
          <a:r>
            <a:rPr lang="ta-IN" dirty="0" smtClean="0"/>
            <a:t> </a:t>
          </a:r>
          <a:r>
            <a:rPr lang="ta-IN" dirty="0" err="1" smtClean="0"/>
            <a:t>amenoreje</a:t>
          </a:r>
          <a:endParaRPr lang="hr-HR" dirty="0"/>
        </a:p>
      </dgm:t>
    </dgm:pt>
    <dgm:pt modelId="{AC091485-5899-4266-A09F-955019C8830E}" type="parTrans" cxnId="{1F83B164-3EB6-4983-B27F-C9409F45BF29}">
      <dgm:prSet/>
      <dgm:spPr/>
      <dgm:t>
        <a:bodyPr/>
        <a:lstStyle/>
        <a:p>
          <a:endParaRPr lang="hr-HR"/>
        </a:p>
      </dgm:t>
    </dgm:pt>
    <dgm:pt modelId="{86A97CB8-04A8-44D0-85B0-7BF6C33F0FB1}" type="sibTrans" cxnId="{1F83B164-3EB6-4983-B27F-C9409F45BF29}">
      <dgm:prSet/>
      <dgm:spPr/>
      <dgm:t>
        <a:bodyPr/>
        <a:lstStyle/>
        <a:p>
          <a:endParaRPr lang="hr-HR"/>
        </a:p>
      </dgm:t>
    </dgm:pt>
    <dgm:pt modelId="{423F1DD9-EF47-4AB5-BA70-E602783EAC82}" type="pres">
      <dgm:prSet presAssocID="{AFA7F2FE-F32E-4EE0-8D4F-E72ADA3E9563}" presName="Name0" presStyleCnt="0">
        <dgm:presLayoutVars>
          <dgm:dir/>
          <dgm:animLvl val="lvl"/>
          <dgm:resizeHandles val="exact"/>
        </dgm:presLayoutVars>
      </dgm:prSet>
      <dgm:spPr/>
    </dgm:pt>
    <dgm:pt modelId="{D498D6F8-EAAA-408A-9135-2CB9A64783D5}" type="pres">
      <dgm:prSet presAssocID="{C8483C7D-0FBB-48E9-878D-678218AADC29}" presName="parTxOnly" presStyleLbl="node1" presStyleIdx="0" presStyleCnt="3" custLinFactNeighborX="-821" custLinFactNeighborY="-260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30CCC6-8375-4C8D-B063-A0241F122C28}" type="pres">
      <dgm:prSet presAssocID="{337F1F42-9B1E-47AA-8FBD-0000CB1E9028}" presName="parTxOnlySpace" presStyleCnt="0"/>
      <dgm:spPr/>
    </dgm:pt>
    <dgm:pt modelId="{301323BA-A16C-49E6-9B8F-D9E313F44ED6}" type="pres">
      <dgm:prSet presAssocID="{4C7A1381-1AD6-4F5B-8DA9-B6435BB3782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BC3006C-1083-46CE-88C6-0599975465A7}" type="pres">
      <dgm:prSet presAssocID="{318B0CC0-F627-4CBD-8AB8-A185D6C9911E}" presName="parTxOnlySpace" presStyleCnt="0"/>
      <dgm:spPr/>
    </dgm:pt>
    <dgm:pt modelId="{BFB3B482-D2CE-41D5-B3E4-E99E8F2F082E}" type="pres">
      <dgm:prSet presAssocID="{6F04F73B-420A-4DD5-A8FB-4CB8AFBF985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2AF6720-195B-4273-8BB2-96D5803A022B}" type="presOf" srcId="{AFA7F2FE-F32E-4EE0-8D4F-E72ADA3E9563}" destId="{423F1DD9-EF47-4AB5-BA70-E602783EAC82}" srcOrd="0" destOrd="0" presId="urn:microsoft.com/office/officeart/2005/8/layout/chevron1"/>
    <dgm:cxn modelId="{1F83B164-3EB6-4983-B27F-C9409F45BF29}" srcId="{AFA7F2FE-F32E-4EE0-8D4F-E72ADA3E9563}" destId="{6F04F73B-420A-4DD5-A8FB-4CB8AFBF985B}" srcOrd="2" destOrd="0" parTransId="{AC091485-5899-4266-A09F-955019C8830E}" sibTransId="{86A97CB8-04A8-44D0-85B0-7BF6C33F0FB1}"/>
    <dgm:cxn modelId="{A09C4E98-F76D-4537-A461-33707E5AA5F2}" srcId="{AFA7F2FE-F32E-4EE0-8D4F-E72ADA3E9563}" destId="{4C7A1381-1AD6-4F5B-8DA9-B6435BB3782F}" srcOrd="1" destOrd="0" parTransId="{87DF80D9-54E3-4264-9278-E3A3BF292E96}" sibTransId="{318B0CC0-F627-4CBD-8AB8-A185D6C9911E}"/>
    <dgm:cxn modelId="{A20614B7-1997-4223-8BCD-07426368BAF5}" type="presOf" srcId="{C8483C7D-0FBB-48E9-878D-678218AADC29}" destId="{D498D6F8-EAAA-408A-9135-2CB9A64783D5}" srcOrd="0" destOrd="0" presId="urn:microsoft.com/office/officeart/2005/8/layout/chevron1"/>
    <dgm:cxn modelId="{AE808DFE-CBEE-41F7-944B-50C6EBDBDEB9}" srcId="{AFA7F2FE-F32E-4EE0-8D4F-E72ADA3E9563}" destId="{C8483C7D-0FBB-48E9-878D-678218AADC29}" srcOrd="0" destOrd="0" parTransId="{92B528A3-E694-4E28-8E23-C1B14A54B0CC}" sibTransId="{337F1F42-9B1E-47AA-8FBD-0000CB1E9028}"/>
    <dgm:cxn modelId="{4FFADD3A-1684-4A48-81A0-E9D9A03780E1}" type="presOf" srcId="{4C7A1381-1AD6-4F5B-8DA9-B6435BB3782F}" destId="{301323BA-A16C-49E6-9B8F-D9E313F44ED6}" srcOrd="0" destOrd="0" presId="urn:microsoft.com/office/officeart/2005/8/layout/chevron1"/>
    <dgm:cxn modelId="{38A53062-1F27-48ED-957B-51C2B21E36FA}" type="presOf" srcId="{6F04F73B-420A-4DD5-A8FB-4CB8AFBF985B}" destId="{BFB3B482-D2CE-41D5-B3E4-E99E8F2F082E}" srcOrd="0" destOrd="0" presId="urn:microsoft.com/office/officeart/2005/8/layout/chevron1"/>
    <dgm:cxn modelId="{765BED53-D33A-4F03-8371-B8E2A8F741BB}" type="presParOf" srcId="{423F1DD9-EF47-4AB5-BA70-E602783EAC82}" destId="{D498D6F8-EAAA-408A-9135-2CB9A64783D5}" srcOrd="0" destOrd="0" presId="urn:microsoft.com/office/officeart/2005/8/layout/chevron1"/>
    <dgm:cxn modelId="{999AE893-2654-464F-9D3B-14758D4C5CB4}" type="presParOf" srcId="{423F1DD9-EF47-4AB5-BA70-E602783EAC82}" destId="{0830CCC6-8375-4C8D-B063-A0241F122C28}" srcOrd="1" destOrd="0" presId="urn:microsoft.com/office/officeart/2005/8/layout/chevron1"/>
    <dgm:cxn modelId="{CC883E56-7635-4FE8-86A7-EAFE0B34D2FA}" type="presParOf" srcId="{423F1DD9-EF47-4AB5-BA70-E602783EAC82}" destId="{301323BA-A16C-49E6-9B8F-D9E313F44ED6}" srcOrd="2" destOrd="0" presId="urn:microsoft.com/office/officeart/2005/8/layout/chevron1"/>
    <dgm:cxn modelId="{3AB1C2BC-77F6-402D-B630-7CF67EC8EFF1}" type="presParOf" srcId="{423F1DD9-EF47-4AB5-BA70-E602783EAC82}" destId="{0BC3006C-1083-46CE-88C6-0599975465A7}" srcOrd="3" destOrd="0" presId="urn:microsoft.com/office/officeart/2005/8/layout/chevron1"/>
    <dgm:cxn modelId="{F0DC3E48-3683-4707-AFF6-257C7704AE9F}" type="presParOf" srcId="{423F1DD9-EF47-4AB5-BA70-E602783EAC82}" destId="{BFB3B482-D2CE-41D5-B3E4-E99E8F2F082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A7F2FE-F32E-4EE0-8D4F-E72ADA3E9563}" type="doc">
      <dgm:prSet loTypeId="urn:microsoft.com/office/officeart/2005/8/layout/vProcess5" loCatId="process" qsTypeId="urn:microsoft.com/office/officeart/2005/8/quickstyle/3d3" qsCatId="3D" csTypeId="urn:microsoft.com/office/officeart/2005/8/colors/colorful3" csCatId="colorful" phldr="1"/>
      <dgm:spPr/>
    </dgm:pt>
    <dgm:pt modelId="{C8483C7D-0FBB-48E9-878D-678218AADC29}">
      <dgm:prSet phldrT="[Text]" custT="1"/>
      <dgm:spPr/>
      <dgm:t>
        <a:bodyPr/>
        <a:lstStyle/>
        <a:p>
          <a:r>
            <a:rPr lang="ta-IN" sz="2000" dirty="0" err="1" smtClean="0"/>
            <a:t>Smanjena</a:t>
          </a:r>
          <a:r>
            <a:rPr lang="ta-IN" sz="2000" dirty="0" smtClean="0"/>
            <a:t> </a:t>
          </a:r>
          <a:r>
            <a:rPr lang="ta-IN" sz="2000" dirty="0" err="1" smtClean="0"/>
            <a:t>sekrecija</a:t>
          </a:r>
          <a:r>
            <a:rPr lang="ta-IN" sz="2000" dirty="0" smtClean="0"/>
            <a:t> </a:t>
          </a:r>
          <a:r>
            <a:rPr lang="ta-IN" sz="2000" dirty="0" err="1" smtClean="0"/>
            <a:t>GnRH</a:t>
          </a:r>
          <a:r>
            <a:rPr lang="ta-IN" sz="2000" dirty="0" smtClean="0"/>
            <a:t> i/</a:t>
          </a:r>
          <a:r>
            <a:rPr lang="ta-IN" sz="2000" dirty="0" err="1" smtClean="0"/>
            <a:t>ili</a:t>
          </a:r>
          <a:r>
            <a:rPr lang="ta-IN" sz="2000" dirty="0" smtClean="0"/>
            <a:t> </a:t>
          </a:r>
          <a:r>
            <a:rPr lang="ta-IN" sz="2000" dirty="0" err="1" smtClean="0"/>
            <a:t>smanjena</a:t>
          </a:r>
          <a:r>
            <a:rPr lang="ta-IN" sz="2000" dirty="0" smtClean="0"/>
            <a:t> </a:t>
          </a:r>
          <a:r>
            <a:rPr lang="ta-IN" sz="2000" dirty="0" err="1" smtClean="0"/>
            <a:t>pulzatilnost</a:t>
          </a:r>
          <a:r>
            <a:rPr lang="ta-IN" sz="2000" dirty="0" smtClean="0"/>
            <a:t> </a:t>
          </a:r>
          <a:r>
            <a:rPr lang="ta-IN" sz="2000" dirty="0" err="1" smtClean="0"/>
            <a:t>GnRH</a:t>
          </a:r>
          <a:endParaRPr lang="hr-HR" sz="2000" dirty="0"/>
        </a:p>
      </dgm:t>
    </dgm:pt>
    <dgm:pt modelId="{92B528A3-E694-4E28-8E23-C1B14A54B0CC}" type="parTrans" cxnId="{AE808DFE-CBEE-41F7-944B-50C6EBDBDEB9}">
      <dgm:prSet/>
      <dgm:spPr/>
      <dgm:t>
        <a:bodyPr/>
        <a:lstStyle/>
        <a:p>
          <a:endParaRPr lang="hr-HR" sz="2000"/>
        </a:p>
      </dgm:t>
    </dgm:pt>
    <dgm:pt modelId="{337F1F42-9B1E-47AA-8FBD-0000CB1E9028}" type="sibTrans" cxnId="{AE808DFE-CBEE-41F7-944B-50C6EBDBDEB9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endParaRPr lang="hr-HR" sz="2000"/>
        </a:p>
      </dgm:t>
    </dgm:pt>
    <dgm:pt modelId="{4C7A1381-1AD6-4F5B-8DA9-B6435BB3782F}">
      <dgm:prSet phldrT="[Text]" custT="1"/>
      <dgm:spPr/>
      <dgm:t>
        <a:bodyPr/>
        <a:lstStyle/>
        <a:p>
          <a:r>
            <a:rPr lang="hr-HR" sz="2000" dirty="0" smtClean="0"/>
            <a:t>S</a:t>
          </a:r>
          <a:r>
            <a:rPr lang="ta-IN" sz="2000" dirty="0" err="1" smtClean="0"/>
            <a:t>manjena</a:t>
          </a:r>
          <a:r>
            <a:rPr lang="ta-IN" sz="2000" dirty="0" smtClean="0"/>
            <a:t> </a:t>
          </a:r>
          <a:r>
            <a:rPr lang="ta-IN" sz="2000" dirty="0" err="1" smtClean="0"/>
            <a:t>sekrecija</a:t>
          </a:r>
          <a:r>
            <a:rPr lang="ta-IN" sz="2000" dirty="0" smtClean="0"/>
            <a:t> </a:t>
          </a:r>
          <a:r>
            <a:rPr lang="ta-IN" sz="2000" dirty="0" err="1" smtClean="0"/>
            <a:t>gonadotropina</a:t>
          </a:r>
          <a:r>
            <a:rPr lang="ta-IN" sz="2000" dirty="0" smtClean="0"/>
            <a:t> </a:t>
          </a:r>
          <a:endParaRPr lang="hr-HR" sz="2000" dirty="0"/>
        </a:p>
      </dgm:t>
    </dgm:pt>
    <dgm:pt modelId="{87DF80D9-54E3-4264-9278-E3A3BF292E96}" type="parTrans" cxnId="{A09C4E98-F76D-4537-A461-33707E5AA5F2}">
      <dgm:prSet/>
      <dgm:spPr/>
      <dgm:t>
        <a:bodyPr/>
        <a:lstStyle/>
        <a:p>
          <a:endParaRPr lang="hr-HR" sz="2000"/>
        </a:p>
      </dgm:t>
    </dgm:pt>
    <dgm:pt modelId="{318B0CC0-F627-4CBD-8AB8-A185D6C9911E}" type="sibTrans" cxnId="{A09C4E98-F76D-4537-A461-33707E5AA5F2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endParaRPr lang="hr-HR" sz="2000"/>
        </a:p>
      </dgm:t>
    </dgm:pt>
    <dgm:pt modelId="{6F04F73B-420A-4DD5-A8FB-4CB8AFBF985B}">
      <dgm:prSet phldrT="[Text]" custT="1"/>
      <dgm:spPr/>
      <dgm:t>
        <a:bodyPr/>
        <a:lstStyle/>
        <a:p>
          <a:r>
            <a:rPr lang="hr-HR" sz="2000" b="1" dirty="0" smtClean="0"/>
            <a:t>A</a:t>
          </a:r>
          <a:r>
            <a:rPr lang="ta-IN" sz="2000" b="1" dirty="0" err="1" smtClean="0"/>
            <a:t>novulacija</a:t>
          </a:r>
          <a:endParaRPr lang="hr-HR" sz="2000" b="1" dirty="0"/>
        </a:p>
      </dgm:t>
    </dgm:pt>
    <dgm:pt modelId="{AC091485-5899-4266-A09F-955019C8830E}" type="parTrans" cxnId="{1F83B164-3EB6-4983-B27F-C9409F45BF29}">
      <dgm:prSet/>
      <dgm:spPr/>
      <dgm:t>
        <a:bodyPr/>
        <a:lstStyle/>
        <a:p>
          <a:endParaRPr lang="hr-HR" sz="2000"/>
        </a:p>
      </dgm:t>
    </dgm:pt>
    <dgm:pt modelId="{86A97CB8-04A8-44D0-85B0-7BF6C33F0FB1}" type="sibTrans" cxnId="{1F83B164-3EB6-4983-B27F-C9409F45BF29}">
      <dgm:prSet/>
      <dgm:spPr/>
      <dgm:t>
        <a:bodyPr/>
        <a:lstStyle/>
        <a:p>
          <a:endParaRPr lang="hr-HR" sz="2000"/>
        </a:p>
      </dgm:t>
    </dgm:pt>
    <dgm:pt modelId="{15ABACF8-70F6-46CE-A5F5-3C538AB11DDC}" type="pres">
      <dgm:prSet presAssocID="{AFA7F2FE-F32E-4EE0-8D4F-E72ADA3E9563}" presName="outerComposite" presStyleCnt="0">
        <dgm:presLayoutVars>
          <dgm:chMax val="5"/>
          <dgm:dir/>
          <dgm:resizeHandles val="exact"/>
        </dgm:presLayoutVars>
      </dgm:prSet>
      <dgm:spPr/>
    </dgm:pt>
    <dgm:pt modelId="{80A86404-AF0F-484C-8D48-A88A8D779A2B}" type="pres">
      <dgm:prSet presAssocID="{AFA7F2FE-F32E-4EE0-8D4F-E72ADA3E9563}" presName="dummyMaxCanvas" presStyleCnt="0">
        <dgm:presLayoutVars/>
      </dgm:prSet>
      <dgm:spPr/>
    </dgm:pt>
    <dgm:pt modelId="{78669CCE-7E06-44FD-B947-BE75F2A45BBF}" type="pres">
      <dgm:prSet presAssocID="{AFA7F2FE-F32E-4EE0-8D4F-E72ADA3E9563}" presName="ThreeNodes_1" presStyleLbl="node1" presStyleIdx="0" presStyleCnt="3" custScaleX="10936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37B9A9D-9F23-4052-8283-42877074EB51}" type="pres">
      <dgm:prSet presAssocID="{AFA7F2FE-F32E-4EE0-8D4F-E72ADA3E956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28101B-21AA-4B4F-9606-1135AD15118D}" type="pres">
      <dgm:prSet presAssocID="{AFA7F2FE-F32E-4EE0-8D4F-E72ADA3E956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CE1898D-5601-4487-9049-52458DB24BA7}" type="pres">
      <dgm:prSet presAssocID="{AFA7F2FE-F32E-4EE0-8D4F-E72ADA3E956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8E962-7F3D-48D2-92B0-AEC557EFCA11}" type="pres">
      <dgm:prSet presAssocID="{AFA7F2FE-F32E-4EE0-8D4F-E72ADA3E956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7D8AD-F0CF-478E-816B-C34015685BCE}" type="pres">
      <dgm:prSet presAssocID="{AFA7F2FE-F32E-4EE0-8D4F-E72ADA3E956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BAFB35-33BA-40CC-9653-692915E372B6}" type="pres">
      <dgm:prSet presAssocID="{AFA7F2FE-F32E-4EE0-8D4F-E72ADA3E956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3CFB89-8A66-4D4D-8AA5-4D0A879467FA}" type="pres">
      <dgm:prSet presAssocID="{AFA7F2FE-F32E-4EE0-8D4F-E72ADA3E956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C3F18F3-0F3A-413B-89B3-0863386B3025}" type="presOf" srcId="{4C7A1381-1AD6-4F5B-8DA9-B6435BB3782F}" destId="{437B9A9D-9F23-4052-8283-42877074EB51}" srcOrd="0" destOrd="0" presId="urn:microsoft.com/office/officeart/2005/8/layout/vProcess5"/>
    <dgm:cxn modelId="{7AD62A59-F9C8-4CDD-B38C-A737C378690D}" type="presOf" srcId="{4C7A1381-1AD6-4F5B-8DA9-B6435BB3782F}" destId="{00BAFB35-33BA-40CC-9653-692915E372B6}" srcOrd="1" destOrd="0" presId="urn:microsoft.com/office/officeart/2005/8/layout/vProcess5"/>
    <dgm:cxn modelId="{815D20E0-78F5-4614-8499-5D582D8AA897}" type="presOf" srcId="{C8483C7D-0FBB-48E9-878D-678218AADC29}" destId="{01F7D8AD-F0CF-478E-816B-C34015685BCE}" srcOrd="1" destOrd="0" presId="urn:microsoft.com/office/officeart/2005/8/layout/vProcess5"/>
    <dgm:cxn modelId="{5F19C4AA-38F4-45F7-8CB3-2E56F4A592F7}" type="presOf" srcId="{AFA7F2FE-F32E-4EE0-8D4F-E72ADA3E9563}" destId="{15ABACF8-70F6-46CE-A5F5-3C538AB11DDC}" srcOrd="0" destOrd="0" presId="urn:microsoft.com/office/officeart/2005/8/layout/vProcess5"/>
    <dgm:cxn modelId="{1F83B164-3EB6-4983-B27F-C9409F45BF29}" srcId="{AFA7F2FE-F32E-4EE0-8D4F-E72ADA3E9563}" destId="{6F04F73B-420A-4DD5-A8FB-4CB8AFBF985B}" srcOrd="2" destOrd="0" parTransId="{AC091485-5899-4266-A09F-955019C8830E}" sibTransId="{86A97CB8-04A8-44D0-85B0-7BF6C33F0FB1}"/>
    <dgm:cxn modelId="{C81CDAE2-6B5C-4000-8685-AAC7D6FCDB02}" type="presOf" srcId="{337F1F42-9B1E-47AA-8FBD-0000CB1E9028}" destId="{CCE1898D-5601-4487-9049-52458DB24BA7}" srcOrd="0" destOrd="0" presId="urn:microsoft.com/office/officeart/2005/8/layout/vProcess5"/>
    <dgm:cxn modelId="{8F113026-E3D0-4652-8F94-63D42A659F0A}" type="presOf" srcId="{318B0CC0-F627-4CBD-8AB8-A185D6C9911E}" destId="{AA68E962-7F3D-48D2-92B0-AEC557EFCA11}" srcOrd="0" destOrd="0" presId="urn:microsoft.com/office/officeart/2005/8/layout/vProcess5"/>
    <dgm:cxn modelId="{A09C4E98-F76D-4537-A461-33707E5AA5F2}" srcId="{AFA7F2FE-F32E-4EE0-8D4F-E72ADA3E9563}" destId="{4C7A1381-1AD6-4F5B-8DA9-B6435BB3782F}" srcOrd="1" destOrd="0" parTransId="{87DF80D9-54E3-4264-9278-E3A3BF292E96}" sibTransId="{318B0CC0-F627-4CBD-8AB8-A185D6C9911E}"/>
    <dgm:cxn modelId="{F477A1C2-9BBB-4BC5-ABBB-E2D5A196B764}" type="presOf" srcId="{C8483C7D-0FBB-48E9-878D-678218AADC29}" destId="{78669CCE-7E06-44FD-B947-BE75F2A45BBF}" srcOrd="0" destOrd="0" presId="urn:microsoft.com/office/officeart/2005/8/layout/vProcess5"/>
    <dgm:cxn modelId="{EEEFA46D-740E-4473-9790-0D2220ACBBE5}" type="presOf" srcId="{6F04F73B-420A-4DD5-A8FB-4CB8AFBF985B}" destId="{9428101B-21AA-4B4F-9606-1135AD15118D}" srcOrd="0" destOrd="0" presId="urn:microsoft.com/office/officeart/2005/8/layout/vProcess5"/>
    <dgm:cxn modelId="{AE808DFE-CBEE-41F7-944B-50C6EBDBDEB9}" srcId="{AFA7F2FE-F32E-4EE0-8D4F-E72ADA3E9563}" destId="{C8483C7D-0FBB-48E9-878D-678218AADC29}" srcOrd="0" destOrd="0" parTransId="{92B528A3-E694-4E28-8E23-C1B14A54B0CC}" sibTransId="{337F1F42-9B1E-47AA-8FBD-0000CB1E9028}"/>
    <dgm:cxn modelId="{366D4E96-E0F7-4760-96DD-C86642C32D4B}" type="presOf" srcId="{6F04F73B-420A-4DD5-A8FB-4CB8AFBF985B}" destId="{D43CFB89-8A66-4D4D-8AA5-4D0A879467FA}" srcOrd="1" destOrd="0" presId="urn:microsoft.com/office/officeart/2005/8/layout/vProcess5"/>
    <dgm:cxn modelId="{6B090DF6-B097-4C1E-A3DF-C2CA848C8BC9}" type="presParOf" srcId="{15ABACF8-70F6-46CE-A5F5-3C538AB11DDC}" destId="{80A86404-AF0F-484C-8D48-A88A8D779A2B}" srcOrd="0" destOrd="0" presId="urn:microsoft.com/office/officeart/2005/8/layout/vProcess5"/>
    <dgm:cxn modelId="{9EC223DD-8CAF-4675-8082-3BEA2A61D472}" type="presParOf" srcId="{15ABACF8-70F6-46CE-A5F5-3C538AB11DDC}" destId="{78669CCE-7E06-44FD-B947-BE75F2A45BBF}" srcOrd="1" destOrd="0" presId="urn:microsoft.com/office/officeart/2005/8/layout/vProcess5"/>
    <dgm:cxn modelId="{DC003FC5-D620-4116-B4C9-395ACD5913C2}" type="presParOf" srcId="{15ABACF8-70F6-46CE-A5F5-3C538AB11DDC}" destId="{437B9A9D-9F23-4052-8283-42877074EB51}" srcOrd="2" destOrd="0" presId="urn:microsoft.com/office/officeart/2005/8/layout/vProcess5"/>
    <dgm:cxn modelId="{F99B1D85-944C-4D73-8380-12A6A4EAC111}" type="presParOf" srcId="{15ABACF8-70F6-46CE-A5F5-3C538AB11DDC}" destId="{9428101B-21AA-4B4F-9606-1135AD15118D}" srcOrd="3" destOrd="0" presId="urn:microsoft.com/office/officeart/2005/8/layout/vProcess5"/>
    <dgm:cxn modelId="{017F84C5-6820-4B71-98A0-CADAA0CCB9E7}" type="presParOf" srcId="{15ABACF8-70F6-46CE-A5F5-3C538AB11DDC}" destId="{CCE1898D-5601-4487-9049-52458DB24BA7}" srcOrd="4" destOrd="0" presId="urn:microsoft.com/office/officeart/2005/8/layout/vProcess5"/>
    <dgm:cxn modelId="{C03BC013-FAE1-4C26-9801-FA2E81777B3A}" type="presParOf" srcId="{15ABACF8-70F6-46CE-A5F5-3C538AB11DDC}" destId="{AA68E962-7F3D-48D2-92B0-AEC557EFCA11}" srcOrd="5" destOrd="0" presId="urn:microsoft.com/office/officeart/2005/8/layout/vProcess5"/>
    <dgm:cxn modelId="{DA155299-E74F-4563-AB62-5573D8A38CC5}" type="presParOf" srcId="{15ABACF8-70F6-46CE-A5F5-3C538AB11DDC}" destId="{01F7D8AD-F0CF-478E-816B-C34015685BCE}" srcOrd="6" destOrd="0" presId="urn:microsoft.com/office/officeart/2005/8/layout/vProcess5"/>
    <dgm:cxn modelId="{CD64A1A5-E205-477F-9D89-24F204BDE5E0}" type="presParOf" srcId="{15ABACF8-70F6-46CE-A5F5-3C538AB11DDC}" destId="{00BAFB35-33BA-40CC-9653-692915E372B6}" srcOrd="7" destOrd="0" presId="urn:microsoft.com/office/officeart/2005/8/layout/vProcess5"/>
    <dgm:cxn modelId="{4CCE37CE-0E92-4F00-9988-5ECDDC52F4C8}" type="presParOf" srcId="{15ABACF8-70F6-46CE-A5F5-3C538AB11DDC}" destId="{D43CFB89-8A66-4D4D-8AA5-4D0A879467F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8C1B9F-6E50-FF4A-A918-DEB9E0B13C8E}" type="doc">
      <dgm:prSet loTypeId="urn:microsoft.com/office/officeart/2005/8/layout/hierarchy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05DA6B-B452-C043-807C-C5CBA191807F}">
      <dgm:prSet phldrT="[Text]"/>
      <dgm:spPr/>
      <dgm:t>
        <a:bodyPr/>
        <a:lstStyle/>
        <a:p>
          <a:r>
            <a:rPr lang="ta-IN" dirty="0" smtClean="0"/>
            <a:t>KAH</a:t>
          </a:r>
          <a:endParaRPr lang="en-US" dirty="0"/>
        </a:p>
      </dgm:t>
    </dgm:pt>
    <dgm:pt modelId="{975DC86C-16BB-2944-8B75-08936CAA1C5D}" type="parTrans" cxnId="{636C601E-94A8-8746-B0A8-9DA2547A7CCC}">
      <dgm:prSet/>
      <dgm:spPr/>
      <dgm:t>
        <a:bodyPr/>
        <a:lstStyle/>
        <a:p>
          <a:endParaRPr lang="en-US"/>
        </a:p>
      </dgm:t>
    </dgm:pt>
    <dgm:pt modelId="{369FD061-39E7-694D-890D-719E8B267435}" type="sibTrans" cxnId="{636C601E-94A8-8746-B0A8-9DA2547A7CCC}">
      <dgm:prSet/>
      <dgm:spPr/>
      <dgm:t>
        <a:bodyPr/>
        <a:lstStyle/>
        <a:p>
          <a:endParaRPr lang="en-US"/>
        </a:p>
      </dgm:t>
    </dgm:pt>
    <dgm:pt modelId="{952117AA-6D90-0A4C-BACF-FA74CB6DA9C7}">
      <dgm:prSet phldrT="[Text]"/>
      <dgm:spPr/>
      <dgm:t>
        <a:bodyPr/>
        <a:lstStyle/>
        <a:p>
          <a:r>
            <a:rPr lang="ta-IN" dirty="0" smtClean="0"/>
            <a:t>Klasična</a:t>
          </a:r>
          <a:endParaRPr lang="en-US" dirty="0"/>
        </a:p>
      </dgm:t>
    </dgm:pt>
    <dgm:pt modelId="{E36986DC-3A4A-8F4D-BB09-133D31C2F1F1}" type="parTrans" cxnId="{99342AA5-56AD-2C4D-BA79-9F6CB825CAEA}">
      <dgm:prSet/>
      <dgm:spPr/>
      <dgm:t>
        <a:bodyPr/>
        <a:lstStyle/>
        <a:p>
          <a:endParaRPr lang="en-US"/>
        </a:p>
      </dgm:t>
    </dgm:pt>
    <dgm:pt modelId="{989E14FC-5936-7044-B71D-0BB74BE98C83}" type="sibTrans" cxnId="{99342AA5-56AD-2C4D-BA79-9F6CB825CAEA}">
      <dgm:prSet/>
      <dgm:spPr/>
      <dgm:t>
        <a:bodyPr/>
        <a:lstStyle/>
        <a:p>
          <a:endParaRPr lang="en-US"/>
        </a:p>
      </dgm:t>
    </dgm:pt>
    <dgm:pt modelId="{32BE6B86-FD56-D14B-BAD1-E7BD971D197F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ta-IN" dirty="0" smtClean="0"/>
            <a:t>eklasična </a:t>
          </a:r>
          <a:r>
            <a:rPr lang="ta-IN" dirty="0" err="1" smtClean="0"/>
            <a:t>ili</a:t>
          </a:r>
          <a:r>
            <a:rPr lang="ta-IN" dirty="0" smtClean="0"/>
            <a:t> </a:t>
          </a:r>
          <a:endParaRPr lang="hr-HR" dirty="0" smtClean="0"/>
        </a:p>
        <a:p>
          <a:r>
            <a:rPr lang="ta-IN" dirty="0" smtClean="0"/>
            <a:t>“late-onset”</a:t>
          </a:r>
          <a:endParaRPr lang="en-US" dirty="0"/>
        </a:p>
      </dgm:t>
    </dgm:pt>
    <dgm:pt modelId="{8CFCAD50-DFA9-C440-9372-6E49C7FE66D5}" type="parTrans" cxnId="{05A0EDAE-3089-2141-AD03-EF6ECFF44D4C}">
      <dgm:prSet/>
      <dgm:spPr/>
      <dgm:t>
        <a:bodyPr/>
        <a:lstStyle/>
        <a:p>
          <a:endParaRPr lang="en-US"/>
        </a:p>
      </dgm:t>
    </dgm:pt>
    <dgm:pt modelId="{51896276-E8BD-6445-B488-454851ED4411}" type="sibTrans" cxnId="{05A0EDAE-3089-2141-AD03-EF6ECFF44D4C}">
      <dgm:prSet/>
      <dgm:spPr/>
      <dgm:t>
        <a:bodyPr/>
        <a:lstStyle/>
        <a:p>
          <a:endParaRPr lang="en-US"/>
        </a:p>
      </dgm:t>
    </dgm:pt>
    <dgm:pt modelId="{055A35A2-B5EE-E541-9A10-7CB284DDE3DF}">
      <dgm:prSet phldrT="[Text]"/>
      <dgm:spPr/>
      <dgm:t>
        <a:bodyPr/>
        <a:lstStyle/>
        <a:p>
          <a:r>
            <a:rPr lang="en-US" dirty="0" smtClean="0"/>
            <a:t>G</a:t>
          </a:r>
          <a:r>
            <a:rPr lang="ta-IN" dirty="0" smtClean="0"/>
            <a:t>ubitak soli</a:t>
          </a:r>
          <a:endParaRPr lang="en-US" dirty="0"/>
        </a:p>
      </dgm:t>
    </dgm:pt>
    <dgm:pt modelId="{D836F8DE-14D0-EC43-A14F-0E00640ADC7D}" type="sibTrans" cxnId="{606CC239-E8ED-BA4D-94AF-3460EA904C19}">
      <dgm:prSet/>
      <dgm:spPr/>
      <dgm:t>
        <a:bodyPr/>
        <a:lstStyle/>
        <a:p>
          <a:endParaRPr lang="en-US"/>
        </a:p>
      </dgm:t>
    </dgm:pt>
    <dgm:pt modelId="{7F8E5A07-C9AF-9849-A049-D24254C61F34}" type="parTrans" cxnId="{606CC239-E8ED-BA4D-94AF-3460EA904C19}">
      <dgm:prSet/>
      <dgm:spPr/>
      <dgm:t>
        <a:bodyPr/>
        <a:lstStyle/>
        <a:p>
          <a:endParaRPr lang="en-US"/>
        </a:p>
      </dgm:t>
    </dgm:pt>
    <dgm:pt modelId="{DF322119-C62B-9C4C-BFA0-8863D5E30810}">
      <dgm:prSet phldrT="[Text]"/>
      <dgm:spPr/>
      <dgm:t>
        <a:bodyPr/>
        <a:lstStyle/>
        <a:p>
          <a:r>
            <a:rPr lang="hr-HR" dirty="0" smtClean="0"/>
            <a:t>V</a:t>
          </a:r>
          <a:r>
            <a:rPr lang="ta-IN" dirty="0" err="1" smtClean="0"/>
            <a:t>irilizacija</a:t>
          </a:r>
          <a:endParaRPr lang="en-US" dirty="0"/>
        </a:p>
      </dgm:t>
    </dgm:pt>
    <dgm:pt modelId="{04EB59DE-D4FE-1C47-AF20-B541A2B84E1F}" type="sibTrans" cxnId="{8D799A5D-C076-7E4D-A86F-4353D1C97C58}">
      <dgm:prSet/>
      <dgm:spPr/>
      <dgm:t>
        <a:bodyPr/>
        <a:lstStyle/>
        <a:p>
          <a:endParaRPr lang="en-US"/>
        </a:p>
      </dgm:t>
    </dgm:pt>
    <dgm:pt modelId="{4F3BF526-7C7C-D14C-A38B-80A5AC0C1AC0}" type="parTrans" cxnId="{8D799A5D-C076-7E4D-A86F-4353D1C97C58}">
      <dgm:prSet/>
      <dgm:spPr/>
      <dgm:t>
        <a:bodyPr/>
        <a:lstStyle/>
        <a:p>
          <a:endParaRPr lang="en-US"/>
        </a:p>
      </dgm:t>
    </dgm:pt>
    <dgm:pt modelId="{C1D0E944-2061-6640-966E-3C78E144A3D9}" type="pres">
      <dgm:prSet presAssocID="{268C1B9F-6E50-FF4A-A918-DEB9E0B13C8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14DF9F-FBDC-4D49-A843-E14C252243AD}" type="pres">
      <dgm:prSet presAssocID="{268C1B9F-6E50-FF4A-A918-DEB9E0B13C8E}" presName="hierFlow" presStyleCnt="0"/>
      <dgm:spPr/>
    </dgm:pt>
    <dgm:pt modelId="{5C521F73-7739-0C4C-A366-23B8BE5F3AB0}" type="pres">
      <dgm:prSet presAssocID="{268C1B9F-6E50-FF4A-A918-DEB9E0B13C8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DE04249-6EF8-F34F-AC1D-6C83C6EA7EF0}" type="pres">
      <dgm:prSet presAssocID="{C205DA6B-B452-C043-807C-C5CBA191807F}" presName="Name14" presStyleCnt="0"/>
      <dgm:spPr/>
    </dgm:pt>
    <dgm:pt modelId="{D2B28FB4-0443-FC44-B328-6E89712D4AC4}" type="pres">
      <dgm:prSet presAssocID="{C205DA6B-B452-C043-807C-C5CBA191807F}" presName="level1Shape" presStyleLbl="node0" presStyleIdx="0" presStyleCnt="1" custScaleX="160683" custScaleY="69079" custLinFactNeighborX="-16094" custLinFactNeighborY="-101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E8845A-CA55-7B42-86AB-014C7464F030}" type="pres">
      <dgm:prSet presAssocID="{C205DA6B-B452-C043-807C-C5CBA191807F}" presName="hierChild2" presStyleCnt="0"/>
      <dgm:spPr/>
    </dgm:pt>
    <dgm:pt modelId="{8D0BA9F1-784C-334B-A980-AC2516F6679C}" type="pres">
      <dgm:prSet presAssocID="{E36986DC-3A4A-8F4D-BB09-133D31C2F1F1}" presName="Name19" presStyleLbl="parChTrans1D2" presStyleIdx="0" presStyleCnt="2"/>
      <dgm:spPr/>
      <dgm:t>
        <a:bodyPr/>
        <a:lstStyle/>
        <a:p>
          <a:endParaRPr lang="en-US"/>
        </a:p>
      </dgm:t>
    </dgm:pt>
    <dgm:pt modelId="{5A20C1DD-F8CE-9B47-A288-2784629057C0}" type="pres">
      <dgm:prSet presAssocID="{952117AA-6D90-0A4C-BACF-FA74CB6DA9C7}" presName="Name21" presStyleCnt="0"/>
      <dgm:spPr/>
    </dgm:pt>
    <dgm:pt modelId="{CEB38CB1-3E14-5A44-8692-287EE56B9CCB}" type="pres">
      <dgm:prSet presAssocID="{952117AA-6D90-0A4C-BACF-FA74CB6DA9C7}" presName="level2Shape" presStyleLbl="node2" presStyleIdx="0" presStyleCnt="2" custLinFactNeighborX="-10355" custLinFactNeighborY="-1294"/>
      <dgm:spPr/>
      <dgm:t>
        <a:bodyPr/>
        <a:lstStyle/>
        <a:p>
          <a:endParaRPr lang="en-US"/>
        </a:p>
      </dgm:t>
    </dgm:pt>
    <dgm:pt modelId="{27521370-AA56-0A48-ADF2-8034CE1A6FF4}" type="pres">
      <dgm:prSet presAssocID="{952117AA-6D90-0A4C-BACF-FA74CB6DA9C7}" presName="hierChild3" presStyleCnt="0"/>
      <dgm:spPr/>
    </dgm:pt>
    <dgm:pt modelId="{1EC2920B-678D-B341-BF4C-4D297D926E32}" type="pres">
      <dgm:prSet presAssocID="{7F8E5A07-C9AF-9849-A049-D24254C61F34}" presName="Name19" presStyleLbl="parChTrans1D3" presStyleIdx="0" presStyleCnt="2"/>
      <dgm:spPr/>
      <dgm:t>
        <a:bodyPr/>
        <a:lstStyle/>
        <a:p>
          <a:endParaRPr lang="en-US"/>
        </a:p>
      </dgm:t>
    </dgm:pt>
    <dgm:pt modelId="{2EF4C3BF-D70C-2449-9034-3A699AF2649A}" type="pres">
      <dgm:prSet presAssocID="{055A35A2-B5EE-E541-9A10-7CB284DDE3DF}" presName="Name21" presStyleCnt="0"/>
      <dgm:spPr/>
    </dgm:pt>
    <dgm:pt modelId="{14E5A956-AE7E-FF47-BA52-0C30F2F326FB}" type="pres">
      <dgm:prSet presAssocID="{055A35A2-B5EE-E541-9A10-7CB284DDE3DF}" presName="level2Shape" presStyleLbl="node3" presStyleIdx="0" presStyleCnt="2"/>
      <dgm:spPr/>
      <dgm:t>
        <a:bodyPr/>
        <a:lstStyle/>
        <a:p>
          <a:endParaRPr lang="en-US"/>
        </a:p>
      </dgm:t>
    </dgm:pt>
    <dgm:pt modelId="{12C152B9-5CE5-D94E-9018-9A6BD6F4C3CF}" type="pres">
      <dgm:prSet presAssocID="{055A35A2-B5EE-E541-9A10-7CB284DDE3DF}" presName="hierChild3" presStyleCnt="0"/>
      <dgm:spPr/>
    </dgm:pt>
    <dgm:pt modelId="{4E8ADB8F-7678-C349-9FAF-ADFEA8450C1E}" type="pres">
      <dgm:prSet presAssocID="{4F3BF526-7C7C-D14C-A38B-80A5AC0C1AC0}" presName="Name19" presStyleLbl="parChTrans1D3" presStyleIdx="1" presStyleCnt="2"/>
      <dgm:spPr/>
      <dgm:t>
        <a:bodyPr/>
        <a:lstStyle/>
        <a:p>
          <a:endParaRPr lang="en-US"/>
        </a:p>
      </dgm:t>
    </dgm:pt>
    <dgm:pt modelId="{83F62364-0E08-CB46-9DCB-93D1076EF509}" type="pres">
      <dgm:prSet presAssocID="{DF322119-C62B-9C4C-BFA0-8863D5E30810}" presName="Name21" presStyleCnt="0"/>
      <dgm:spPr/>
    </dgm:pt>
    <dgm:pt modelId="{2B5C07DE-5D13-344B-B7F2-DCE3E23DD48D}" type="pres">
      <dgm:prSet presAssocID="{DF322119-C62B-9C4C-BFA0-8863D5E30810}" presName="level2Shape" presStyleLbl="node3" presStyleIdx="1" presStyleCnt="2" custLinFactNeighborX="-22435"/>
      <dgm:spPr/>
      <dgm:t>
        <a:bodyPr/>
        <a:lstStyle/>
        <a:p>
          <a:endParaRPr lang="en-US"/>
        </a:p>
      </dgm:t>
    </dgm:pt>
    <dgm:pt modelId="{80BD390C-5F89-EC4C-9EC3-B56FAA82C939}" type="pres">
      <dgm:prSet presAssocID="{DF322119-C62B-9C4C-BFA0-8863D5E30810}" presName="hierChild3" presStyleCnt="0"/>
      <dgm:spPr/>
    </dgm:pt>
    <dgm:pt modelId="{7B825C8C-2C04-8D4E-A518-628D362AF3E7}" type="pres">
      <dgm:prSet presAssocID="{8CFCAD50-DFA9-C440-9372-6E49C7FE66D5}" presName="Name19" presStyleLbl="parChTrans1D2" presStyleIdx="1" presStyleCnt="2"/>
      <dgm:spPr/>
      <dgm:t>
        <a:bodyPr/>
        <a:lstStyle/>
        <a:p>
          <a:endParaRPr lang="en-US"/>
        </a:p>
      </dgm:t>
    </dgm:pt>
    <dgm:pt modelId="{B181A746-B880-BE46-89F1-36D7EAF5F2C0}" type="pres">
      <dgm:prSet presAssocID="{32BE6B86-FD56-D14B-BAD1-E7BD971D197F}" presName="Name21" presStyleCnt="0"/>
      <dgm:spPr/>
    </dgm:pt>
    <dgm:pt modelId="{B091494F-46AA-414F-8084-EAFE73A960C9}" type="pres">
      <dgm:prSet presAssocID="{32BE6B86-FD56-D14B-BAD1-E7BD971D197F}" presName="level2Shape" presStyleLbl="node2" presStyleIdx="1" presStyleCnt="2" custScaleX="99832" custLinFactNeighborX="-11167" custLinFactNeighborY="-1295"/>
      <dgm:spPr/>
      <dgm:t>
        <a:bodyPr/>
        <a:lstStyle/>
        <a:p>
          <a:endParaRPr lang="en-US"/>
        </a:p>
      </dgm:t>
    </dgm:pt>
    <dgm:pt modelId="{43A7E66C-F901-6046-8A29-B99F87E8AAB8}" type="pres">
      <dgm:prSet presAssocID="{32BE6B86-FD56-D14B-BAD1-E7BD971D197F}" presName="hierChild3" presStyleCnt="0"/>
      <dgm:spPr/>
    </dgm:pt>
    <dgm:pt modelId="{D4F85DEE-16D2-C74F-9638-BCA96F536CF9}" type="pres">
      <dgm:prSet presAssocID="{268C1B9F-6E50-FF4A-A918-DEB9E0B13C8E}" presName="bgShapesFlow" presStyleCnt="0"/>
      <dgm:spPr/>
    </dgm:pt>
  </dgm:ptLst>
  <dgm:cxnLst>
    <dgm:cxn modelId="{31F40CD6-B8D5-45C2-9507-E9F33B2F969C}" type="presOf" srcId="{952117AA-6D90-0A4C-BACF-FA74CB6DA9C7}" destId="{CEB38CB1-3E14-5A44-8692-287EE56B9CCB}" srcOrd="0" destOrd="0" presId="urn:microsoft.com/office/officeart/2005/8/layout/hierarchy6"/>
    <dgm:cxn modelId="{8D799A5D-C076-7E4D-A86F-4353D1C97C58}" srcId="{952117AA-6D90-0A4C-BACF-FA74CB6DA9C7}" destId="{DF322119-C62B-9C4C-BFA0-8863D5E30810}" srcOrd="1" destOrd="0" parTransId="{4F3BF526-7C7C-D14C-A38B-80A5AC0C1AC0}" sibTransId="{04EB59DE-D4FE-1C47-AF20-B541A2B84E1F}"/>
    <dgm:cxn modelId="{687FA2B0-184A-4334-B193-33F4FCDCBBB6}" type="presOf" srcId="{DF322119-C62B-9C4C-BFA0-8863D5E30810}" destId="{2B5C07DE-5D13-344B-B7F2-DCE3E23DD48D}" srcOrd="0" destOrd="0" presId="urn:microsoft.com/office/officeart/2005/8/layout/hierarchy6"/>
    <dgm:cxn modelId="{B8606964-097F-4A9C-9432-E85F2A8937A7}" type="presOf" srcId="{7F8E5A07-C9AF-9849-A049-D24254C61F34}" destId="{1EC2920B-678D-B341-BF4C-4D297D926E32}" srcOrd="0" destOrd="0" presId="urn:microsoft.com/office/officeart/2005/8/layout/hierarchy6"/>
    <dgm:cxn modelId="{127E75E5-4D50-4E13-B338-D07AA5C8F573}" type="presOf" srcId="{E36986DC-3A4A-8F4D-BB09-133D31C2F1F1}" destId="{8D0BA9F1-784C-334B-A980-AC2516F6679C}" srcOrd="0" destOrd="0" presId="urn:microsoft.com/office/officeart/2005/8/layout/hierarchy6"/>
    <dgm:cxn modelId="{99342AA5-56AD-2C4D-BA79-9F6CB825CAEA}" srcId="{C205DA6B-B452-C043-807C-C5CBA191807F}" destId="{952117AA-6D90-0A4C-BACF-FA74CB6DA9C7}" srcOrd="0" destOrd="0" parTransId="{E36986DC-3A4A-8F4D-BB09-133D31C2F1F1}" sibTransId="{989E14FC-5936-7044-B71D-0BB74BE98C83}"/>
    <dgm:cxn modelId="{606CC239-E8ED-BA4D-94AF-3460EA904C19}" srcId="{952117AA-6D90-0A4C-BACF-FA74CB6DA9C7}" destId="{055A35A2-B5EE-E541-9A10-7CB284DDE3DF}" srcOrd="0" destOrd="0" parTransId="{7F8E5A07-C9AF-9849-A049-D24254C61F34}" sibTransId="{D836F8DE-14D0-EC43-A14F-0E00640ADC7D}"/>
    <dgm:cxn modelId="{E0F94ECC-619B-4394-8F2A-1BEBF163F369}" type="presOf" srcId="{268C1B9F-6E50-FF4A-A918-DEB9E0B13C8E}" destId="{C1D0E944-2061-6640-966E-3C78E144A3D9}" srcOrd="0" destOrd="0" presId="urn:microsoft.com/office/officeart/2005/8/layout/hierarchy6"/>
    <dgm:cxn modelId="{34A83D45-8BD2-4063-ABA4-89DFAC45C70F}" type="presOf" srcId="{32BE6B86-FD56-D14B-BAD1-E7BD971D197F}" destId="{B091494F-46AA-414F-8084-EAFE73A960C9}" srcOrd="0" destOrd="0" presId="urn:microsoft.com/office/officeart/2005/8/layout/hierarchy6"/>
    <dgm:cxn modelId="{E6CBEC47-829B-4AAC-8B87-C43AB4512F45}" type="presOf" srcId="{055A35A2-B5EE-E541-9A10-7CB284DDE3DF}" destId="{14E5A956-AE7E-FF47-BA52-0C30F2F326FB}" srcOrd="0" destOrd="0" presId="urn:microsoft.com/office/officeart/2005/8/layout/hierarchy6"/>
    <dgm:cxn modelId="{636C601E-94A8-8746-B0A8-9DA2547A7CCC}" srcId="{268C1B9F-6E50-FF4A-A918-DEB9E0B13C8E}" destId="{C205DA6B-B452-C043-807C-C5CBA191807F}" srcOrd="0" destOrd="0" parTransId="{975DC86C-16BB-2944-8B75-08936CAA1C5D}" sibTransId="{369FD061-39E7-694D-890D-719E8B267435}"/>
    <dgm:cxn modelId="{383C139B-61FB-412F-9B89-50267429A9D9}" type="presOf" srcId="{4F3BF526-7C7C-D14C-A38B-80A5AC0C1AC0}" destId="{4E8ADB8F-7678-C349-9FAF-ADFEA8450C1E}" srcOrd="0" destOrd="0" presId="urn:microsoft.com/office/officeart/2005/8/layout/hierarchy6"/>
    <dgm:cxn modelId="{85D62FA9-D011-4501-931C-DD959B207951}" type="presOf" srcId="{8CFCAD50-DFA9-C440-9372-6E49C7FE66D5}" destId="{7B825C8C-2C04-8D4E-A518-628D362AF3E7}" srcOrd="0" destOrd="0" presId="urn:microsoft.com/office/officeart/2005/8/layout/hierarchy6"/>
    <dgm:cxn modelId="{68BB2E83-6EC1-48C1-A9C2-780B8186FD69}" type="presOf" srcId="{C205DA6B-B452-C043-807C-C5CBA191807F}" destId="{D2B28FB4-0443-FC44-B328-6E89712D4AC4}" srcOrd="0" destOrd="0" presId="urn:microsoft.com/office/officeart/2005/8/layout/hierarchy6"/>
    <dgm:cxn modelId="{05A0EDAE-3089-2141-AD03-EF6ECFF44D4C}" srcId="{C205DA6B-B452-C043-807C-C5CBA191807F}" destId="{32BE6B86-FD56-D14B-BAD1-E7BD971D197F}" srcOrd="1" destOrd="0" parTransId="{8CFCAD50-DFA9-C440-9372-6E49C7FE66D5}" sibTransId="{51896276-E8BD-6445-B488-454851ED4411}"/>
    <dgm:cxn modelId="{B8521D6B-B317-4D87-9D4C-7451CD5CB1AD}" type="presParOf" srcId="{C1D0E944-2061-6640-966E-3C78E144A3D9}" destId="{F514DF9F-FBDC-4D49-A843-E14C252243AD}" srcOrd="0" destOrd="0" presId="urn:microsoft.com/office/officeart/2005/8/layout/hierarchy6"/>
    <dgm:cxn modelId="{2122DFAD-9A30-41B0-AB2A-1EA64802BA6E}" type="presParOf" srcId="{F514DF9F-FBDC-4D49-A843-E14C252243AD}" destId="{5C521F73-7739-0C4C-A366-23B8BE5F3AB0}" srcOrd="0" destOrd="0" presId="urn:microsoft.com/office/officeart/2005/8/layout/hierarchy6"/>
    <dgm:cxn modelId="{10696E5D-B5B8-47C4-9F29-D396A3108B8C}" type="presParOf" srcId="{5C521F73-7739-0C4C-A366-23B8BE5F3AB0}" destId="{9DE04249-6EF8-F34F-AC1D-6C83C6EA7EF0}" srcOrd="0" destOrd="0" presId="urn:microsoft.com/office/officeart/2005/8/layout/hierarchy6"/>
    <dgm:cxn modelId="{A552BBF4-F9B0-42F0-B984-23D557E0C6E7}" type="presParOf" srcId="{9DE04249-6EF8-F34F-AC1D-6C83C6EA7EF0}" destId="{D2B28FB4-0443-FC44-B328-6E89712D4AC4}" srcOrd="0" destOrd="0" presId="urn:microsoft.com/office/officeart/2005/8/layout/hierarchy6"/>
    <dgm:cxn modelId="{7F9318ED-0BE5-45B5-8339-5D511019EEAE}" type="presParOf" srcId="{9DE04249-6EF8-F34F-AC1D-6C83C6EA7EF0}" destId="{67E8845A-CA55-7B42-86AB-014C7464F030}" srcOrd="1" destOrd="0" presId="urn:microsoft.com/office/officeart/2005/8/layout/hierarchy6"/>
    <dgm:cxn modelId="{5DD5690B-B441-4086-A101-9D8579B66108}" type="presParOf" srcId="{67E8845A-CA55-7B42-86AB-014C7464F030}" destId="{8D0BA9F1-784C-334B-A980-AC2516F6679C}" srcOrd="0" destOrd="0" presId="urn:microsoft.com/office/officeart/2005/8/layout/hierarchy6"/>
    <dgm:cxn modelId="{49E43CD9-94AE-4E95-9B35-F0487555DE09}" type="presParOf" srcId="{67E8845A-CA55-7B42-86AB-014C7464F030}" destId="{5A20C1DD-F8CE-9B47-A288-2784629057C0}" srcOrd="1" destOrd="0" presId="urn:microsoft.com/office/officeart/2005/8/layout/hierarchy6"/>
    <dgm:cxn modelId="{B29661AB-CE12-49AC-91E3-A29B3ECEC816}" type="presParOf" srcId="{5A20C1DD-F8CE-9B47-A288-2784629057C0}" destId="{CEB38CB1-3E14-5A44-8692-287EE56B9CCB}" srcOrd="0" destOrd="0" presId="urn:microsoft.com/office/officeart/2005/8/layout/hierarchy6"/>
    <dgm:cxn modelId="{0B8550F8-B16A-4D3E-93AF-11A31E0CE7B8}" type="presParOf" srcId="{5A20C1DD-F8CE-9B47-A288-2784629057C0}" destId="{27521370-AA56-0A48-ADF2-8034CE1A6FF4}" srcOrd="1" destOrd="0" presId="urn:microsoft.com/office/officeart/2005/8/layout/hierarchy6"/>
    <dgm:cxn modelId="{AF6D5476-0075-4413-AB1A-10A68E9D8871}" type="presParOf" srcId="{27521370-AA56-0A48-ADF2-8034CE1A6FF4}" destId="{1EC2920B-678D-B341-BF4C-4D297D926E32}" srcOrd="0" destOrd="0" presId="urn:microsoft.com/office/officeart/2005/8/layout/hierarchy6"/>
    <dgm:cxn modelId="{2372107A-1E05-4BC4-8207-6922F47A1510}" type="presParOf" srcId="{27521370-AA56-0A48-ADF2-8034CE1A6FF4}" destId="{2EF4C3BF-D70C-2449-9034-3A699AF2649A}" srcOrd="1" destOrd="0" presId="urn:microsoft.com/office/officeart/2005/8/layout/hierarchy6"/>
    <dgm:cxn modelId="{EA3B3325-2CA9-4E63-A81D-8681AB99D6E0}" type="presParOf" srcId="{2EF4C3BF-D70C-2449-9034-3A699AF2649A}" destId="{14E5A956-AE7E-FF47-BA52-0C30F2F326FB}" srcOrd="0" destOrd="0" presId="urn:microsoft.com/office/officeart/2005/8/layout/hierarchy6"/>
    <dgm:cxn modelId="{E4743F7C-DC6F-4DDC-AB19-047B7D9BBCC6}" type="presParOf" srcId="{2EF4C3BF-D70C-2449-9034-3A699AF2649A}" destId="{12C152B9-5CE5-D94E-9018-9A6BD6F4C3CF}" srcOrd="1" destOrd="0" presId="urn:microsoft.com/office/officeart/2005/8/layout/hierarchy6"/>
    <dgm:cxn modelId="{622B2FDE-89A2-4792-BE9C-FBF8206AB148}" type="presParOf" srcId="{27521370-AA56-0A48-ADF2-8034CE1A6FF4}" destId="{4E8ADB8F-7678-C349-9FAF-ADFEA8450C1E}" srcOrd="2" destOrd="0" presId="urn:microsoft.com/office/officeart/2005/8/layout/hierarchy6"/>
    <dgm:cxn modelId="{CFBEF958-6D5A-47A4-9041-8212B62EA15B}" type="presParOf" srcId="{27521370-AA56-0A48-ADF2-8034CE1A6FF4}" destId="{83F62364-0E08-CB46-9DCB-93D1076EF509}" srcOrd="3" destOrd="0" presId="urn:microsoft.com/office/officeart/2005/8/layout/hierarchy6"/>
    <dgm:cxn modelId="{DB1006FF-8EBB-436F-9B7E-78DB80B0E6FC}" type="presParOf" srcId="{83F62364-0E08-CB46-9DCB-93D1076EF509}" destId="{2B5C07DE-5D13-344B-B7F2-DCE3E23DD48D}" srcOrd="0" destOrd="0" presId="urn:microsoft.com/office/officeart/2005/8/layout/hierarchy6"/>
    <dgm:cxn modelId="{B2946803-BC95-4F35-8DD3-A3B64F11B723}" type="presParOf" srcId="{83F62364-0E08-CB46-9DCB-93D1076EF509}" destId="{80BD390C-5F89-EC4C-9EC3-B56FAA82C939}" srcOrd="1" destOrd="0" presId="urn:microsoft.com/office/officeart/2005/8/layout/hierarchy6"/>
    <dgm:cxn modelId="{E9FFD999-41B1-485C-851F-70D5A6DE8F80}" type="presParOf" srcId="{67E8845A-CA55-7B42-86AB-014C7464F030}" destId="{7B825C8C-2C04-8D4E-A518-628D362AF3E7}" srcOrd="2" destOrd="0" presId="urn:microsoft.com/office/officeart/2005/8/layout/hierarchy6"/>
    <dgm:cxn modelId="{289C80D7-3DAF-4783-B8C6-7CCDE5FF2490}" type="presParOf" srcId="{67E8845A-CA55-7B42-86AB-014C7464F030}" destId="{B181A746-B880-BE46-89F1-36D7EAF5F2C0}" srcOrd="3" destOrd="0" presId="urn:microsoft.com/office/officeart/2005/8/layout/hierarchy6"/>
    <dgm:cxn modelId="{29B02C87-1927-4482-90EB-2E637BEB68B2}" type="presParOf" srcId="{B181A746-B880-BE46-89F1-36D7EAF5F2C0}" destId="{B091494F-46AA-414F-8084-EAFE73A960C9}" srcOrd="0" destOrd="0" presId="urn:microsoft.com/office/officeart/2005/8/layout/hierarchy6"/>
    <dgm:cxn modelId="{B32704C2-336F-4D8C-B41C-90890424622A}" type="presParOf" srcId="{B181A746-B880-BE46-89F1-36D7EAF5F2C0}" destId="{43A7E66C-F901-6046-8A29-B99F87E8AAB8}" srcOrd="1" destOrd="0" presId="urn:microsoft.com/office/officeart/2005/8/layout/hierarchy6"/>
    <dgm:cxn modelId="{76BEC428-A1DE-421B-9B7F-8A266C28D456}" type="presParOf" srcId="{C1D0E944-2061-6640-966E-3C78E144A3D9}" destId="{D4F85DEE-16D2-C74F-9638-BCA96F536CF9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830C4F-40D2-6A44-B758-C28A76B0D5FB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4394F9-0008-3B48-BC99-D43EE6344974}">
      <dgm:prSet phldrT="[Text]"/>
      <dgm:spPr/>
      <dgm:t>
        <a:bodyPr/>
        <a:lstStyle/>
        <a:p>
          <a:r>
            <a:rPr lang="en-US" dirty="0" smtClean="0"/>
            <a:t>L</a:t>
          </a:r>
          <a:r>
            <a:rPr lang="ta-IN" dirty="0" smtClean="0"/>
            <a:t>ate onset CAH</a:t>
          </a:r>
          <a:endParaRPr lang="en-US" dirty="0"/>
        </a:p>
      </dgm:t>
    </dgm:pt>
    <dgm:pt modelId="{26EB4DBF-B413-3E41-AFAC-73DD96F4AF13}" type="parTrans" cxnId="{CCFED191-5EC4-9E4B-901D-E730C78988E4}">
      <dgm:prSet/>
      <dgm:spPr/>
      <dgm:t>
        <a:bodyPr/>
        <a:lstStyle/>
        <a:p>
          <a:endParaRPr lang="en-US"/>
        </a:p>
      </dgm:t>
    </dgm:pt>
    <dgm:pt modelId="{142DDB0C-27B6-5043-89B4-A6F9117DE316}" type="sibTrans" cxnId="{CCFED191-5EC4-9E4B-901D-E730C78988E4}">
      <dgm:prSet/>
      <dgm:spPr/>
      <dgm:t>
        <a:bodyPr/>
        <a:lstStyle/>
        <a:p>
          <a:endParaRPr lang="en-US"/>
        </a:p>
      </dgm:t>
    </dgm:pt>
    <dgm:pt modelId="{D8299164-0A58-FF4C-B86B-398C9A7DAC09}">
      <dgm:prSet phldrT="[Text]"/>
      <dgm:spPr/>
      <dgm:t>
        <a:bodyPr/>
        <a:lstStyle/>
        <a:p>
          <a:r>
            <a:rPr lang="ta-IN" dirty="0" smtClean="0"/>
            <a:t>Akne</a:t>
          </a:r>
          <a:endParaRPr lang="en-US" dirty="0"/>
        </a:p>
      </dgm:t>
    </dgm:pt>
    <dgm:pt modelId="{4106CBEB-F777-D143-8712-3727D123AA84}" type="parTrans" cxnId="{6F32BFAD-130D-2145-BECB-91DDF5C45505}">
      <dgm:prSet/>
      <dgm:spPr/>
      <dgm:t>
        <a:bodyPr/>
        <a:lstStyle/>
        <a:p>
          <a:endParaRPr lang="en-US"/>
        </a:p>
      </dgm:t>
    </dgm:pt>
    <dgm:pt modelId="{00094AA9-CAC6-C449-A115-11891E869FB7}" type="sibTrans" cxnId="{6F32BFAD-130D-2145-BECB-91DDF5C45505}">
      <dgm:prSet/>
      <dgm:spPr/>
      <dgm:t>
        <a:bodyPr/>
        <a:lstStyle/>
        <a:p>
          <a:endParaRPr lang="en-US"/>
        </a:p>
      </dgm:t>
    </dgm:pt>
    <dgm:pt modelId="{CFF6C738-C6B1-E340-BED8-70803DA85A4E}">
      <dgm:prSet phldrT="[Text]"/>
      <dgm:spPr/>
      <dgm:t>
        <a:bodyPr/>
        <a:lstStyle/>
        <a:p>
          <a:r>
            <a:rPr lang="ta-IN" dirty="0" smtClean="0"/>
            <a:t>Hirzutizam</a:t>
          </a:r>
          <a:endParaRPr lang="en-US" dirty="0"/>
        </a:p>
      </dgm:t>
    </dgm:pt>
    <dgm:pt modelId="{4739A602-9BC1-3A44-983A-70AE3BA146DA}" type="parTrans" cxnId="{02EEE1EE-6A64-CD40-B76D-91E57D854DB4}">
      <dgm:prSet/>
      <dgm:spPr/>
      <dgm:t>
        <a:bodyPr/>
        <a:lstStyle/>
        <a:p>
          <a:endParaRPr lang="en-US"/>
        </a:p>
      </dgm:t>
    </dgm:pt>
    <dgm:pt modelId="{97B82873-4087-074C-B705-D9A3DFBFDDAA}" type="sibTrans" cxnId="{02EEE1EE-6A64-CD40-B76D-91E57D854DB4}">
      <dgm:prSet/>
      <dgm:spPr/>
      <dgm:t>
        <a:bodyPr/>
        <a:lstStyle/>
        <a:p>
          <a:endParaRPr lang="en-US"/>
        </a:p>
      </dgm:t>
    </dgm:pt>
    <dgm:pt modelId="{1F894D27-C4C8-E849-92DC-8374455AA21C}">
      <dgm:prSet phldrT="[Text]"/>
      <dgm:spPr/>
      <dgm:t>
        <a:bodyPr/>
        <a:lstStyle/>
        <a:p>
          <a:r>
            <a:rPr lang="ta-IN" dirty="0" smtClean="0"/>
            <a:t>Anovulacija</a:t>
          </a:r>
          <a:endParaRPr lang="en-US" dirty="0"/>
        </a:p>
      </dgm:t>
    </dgm:pt>
    <dgm:pt modelId="{74DFF570-F6A0-C942-88DF-66DF268BC710}" type="parTrans" cxnId="{16FF5BD3-F137-FD41-8222-8B99E082E8F3}">
      <dgm:prSet/>
      <dgm:spPr/>
      <dgm:t>
        <a:bodyPr/>
        <a:lstStyle/>
        <a:p>
          <a:endParaRPr lang="en-US"/>
        </a:p>
      </dgm:t>
    </dgm:pt>
    <dgm:pt modelId="{4C7A4354-D3F8-6A4A-8706-4750B81C5405}" type="sibTrans" cxnId="{16FF5BD3-F137-FD41-8222-8B99E082E8F3}">
      <dgm:prSet/>
      <dgm:spPr/>
      <dgm:t>
        <a:bodyPr/>
        <a:lstStyle/>
        <a:p>
          <a:endParaRPr lang="en-US"/>
        </a:p>
      </dgm:t>
    </dgm:pt>
    <dgm:pt modelId="{116DA3E4-2291-0849-BF2B-59AE6679C466}" type="pres">
      <dgm:prSet presAssocID="{C7830C4F-40D2-6A44-B758-C28A76B0D5F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F6BD9E-535C-7242-BA83-EF2181CF94E0}" type="pres">
      <dgm:prSet presAssocID="{434394F9-0008-3B48-BC99-D43EE6344974}" presName="centerShape" presStyleLbl="node0" presStyleIdx="0" presStyleCnt="1"/>
      <dgm:spPr/>
      <dgm:t>
        <a:bodyPr/>
        <a:lstStyle/>
        <a:p>
          <a:endParaRPr lang="en-US"/>
        </a:p>
      </dgm:t>
    </dgm:pt>
    <dgm:pt modelId="{0E187CDD-D6E7-BB48-BA0B-A05E3AD58E8A}" type="pres">
      <dgm:prSet presAssocID="{4106CBEB-F777-D143-8712-3727D123AA84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F0DB2A83-5523-D443-AE6F-93555BB5C099}" type="pres">
      <dgm:prSet presAssocID="{D8299164-0A58-FF4C-B86B-398C9A7DAC0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EAD84-84CF-E343-8203-850A8ABD0F25}" type="pres">
      <dgm:prSet presAssocID="{4739A602-9BC1-3A44-983A-70AE3BA146DA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993C03AA-7C00-0546-A2C9-FDD645178CBE}" type="pres">
      <dgm:prSet presAssocID="{CFF6C738-C6B1-E340-BED8-70803DA85A4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7BC0C4-9143-0C42-B85A-40362B7A4AA2}" type="pres">
      <dgm:prSet presAssocID="{74DFF570-F6A0-C942-88DF-66DF268BC710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B6F6842F-B506-944A-B59B-D5AB6DA2BDFC}" type="pres">
      <dgm:prSet presAssocID="{1F894D27-C4C8-E849-92DC-8374455AA21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F8D28E-6432-41F5-9251-2473C91E75CF}" type="presOf" srcId="{D8299164-0A58-FF4C-B86B-398C9A7DAC09}" destId="{F0DB2A83-5523-D443-AE6F-93555BB5C099}" srcOrd="0" destOrd="0" presId="urn:microsoft.com/office/officeart/2005/8/layout/radial4"/>
    <dgm:cxn modelId="{6F32BFAD-130D-2145-BECB-91DDF5C45505}" srcId="{434394F9-0008-3B48-BC99-D43EE6344974}" destId="{D8299164-0A58-FF4C-B86B-398C9A7DAC09}" srcOrd="0" destOrd="0" parTransId="{4106CBEB-F777-D143-8712-3727D123AA84}" sibTransId="{00094AA9-CAC6-C449-A115-11891E869FB7}"/>
    <dgm:cxn modelId="{0DD7A969-6988-4B09-A537-5BB97DFFCF8A}" type="presOf" srcId="{74DFF570-F6A0-C942-88DF-66DF268BC710}" destId="{587BC0C4-9143-0C42-B85A-40362B7A4AA2}" srcOrd="0" destOrd="0" presId="urn:microsoft.com/office/officeart/2005/8/layout/radial4"/>
    <dgm:cxn modelId="{16FF5BD3-F137-FD41-8222-8B99E082E8F3}" srcId="{434394F9-0008-3B48-BC99-D43EE6344974}" destId="{1F894D27-C4C8-E849-92DC-8374455AA21C}" srcOrd="2" destOrd="0" parTransId="{74DFF570-F6A0-C942-88DF-66DF268BC710}" sibTransId="{4C7A4354-D3F8-6A4A-8706-4750B81C5405}"/>
    <dgm:cxn modelId="{CCFED191-5EC4-9E4B-901D-E730C78988E4}" srcId="{C7830C4F-40D2-6A44-B758-C28A76B0D5FB}" destId="{434394F9-0008-3B48-BC99-D43EE6344974}" srcOrd="0" destOrd="0" parTransId="{26EB4DBF-B413-3E41-AFAC-73DD96F4AF13}" sibTransId="{142DDB0C-27B6-5043-89B4-A6F9117DE316}"/>
    <dgm:cxn modelId="{6ADD4EBA-B5BF-4490-A8A3-97207C0BC9CC}" type="presOf" srcId="{C7830C4F-40D2-6A44-B758-C28A76B0D5FB}" destId="{116DA3E4-2291-0849-BF2B-59AE6679C466}" srcOrd="0" destOrd="0" presId="urn:microsoft.com/office/officeart/2005/8/layout/radial4"/>
    <dgm:cxn modelId="{04203DDF-56C0-44AE-9AD3-7AA55203EEDC}" type="presOf" srcId="{4106CBEB-F777-D143-8712-3727D123AA84}" destId="{0E187CDD-D6E7-BB48-BA0B-A05E3AD58E8A}" srcOrd="0" destOrd="0" presId="urn:microsoft.com/office/officeart/2005/8/layout/radial4"/>
    <dgm:cxn modelId="{3E8E82AE-A101-43E0-98C7-50E5F1BA38A6}" type="presOf" srcId="{434394F9-0008-3B48-BC99-D43EE6344974}" destId="{BDF6BD9E-535C-7242-BA83-EF2181CF94E0}" srcOrd="0" destOrd="0" presId="urn:microsoft.com/office/officeart/2005/8/layout/radial4"/>
    <dgm:cxn modelId="{789E1EF6-E6D5-49A3-A515-64FBD32F1A3D}" type="presOf" srcId="{1F894D27-C4C8-E849-92DC-8374455AA21C}" destId="{B6F6842F-B506-944A-B59B-D5AB6DA2BDFC}" srcOrd="0" destOrd="0" presId="urn:microsoft.com/office/officeart/2005/8/layout/radial4"/>
    <dgm:cxn modelId="{1DDFDB9D-265A-470D-863F-9C8A86A2FE7C}" type="presOf" srcId="{4739A602-9BC1-3A44-983A-70AE3BA146DA}" destId="{52FEAD84-84CF-E343-8203-850A8ABD0F25}" srcOrd="0" destOrd="0" presId="urn:microsoft.com/office/officeart/2005/8/layout/radial4"/>
    <dgm:cxn modelId="{02EEE1EE-6A64-CD40-B76D-91E57D854DB4}" srcId="{434394F9-0008-3B48-BC99-D43EE6344974}" destId="{CFF6C738-C6B1-E340-BED8-70803DA85A4E}" srcOrd="1" destOrd="0" parTransId="{4739A602-9BC1-3A44-983A-70AE3BA146DA}" sibTransId="{97B82873-4087-074C-B705-D9A3DFBFDDAA}"/>
    <dgm:cxn modelId="{DF6250AD-0583-4CD4-AA31-B29590EB35E0}" type="presOf" srcId="{CFF6C738-C6B1-E340-BED8-70803DA85A4E}" destId="{993C03AA-7C00-0546-A2C9-FDD645178CBE}" srcOrd="0" destOrd="0" presId="urn:microsoft.com/office/officeart/2005/8/layout/radial4"/>
    <dgm:cxn modelId="{FDDC6AA1-17F3-4399-9073-4E4421EE15CB}" type="presParOf" srcId="{116DA3E4-2291-0849-BF2B-59AE6679C466}" destId="{BDF6BD9E-535C-7242-BA83-EF2181CF94E0}" srcOrd="0" destOrd="0" presId="urn:microsoft.com/office/officeart/2005/8/layout/radial4"/>
    <dgm:cxn modelId="{66918167-0052-4D36-A51B-7C100F0145B2}" type="presParOf" srcId="{116DA3E4-2291-0849-BF2B-59AE6679C466}" destId="{0E187CDD-D6E7-BB48-BA0B-A05E3AD58E8A}" srcOrd="1" destOrd="0" presId="urn:microsoft.com/office/officeart/2005/8/layout/radial4"/>
    <dgm:cxn modelId="{9FA0D942-8223-47A1-9103-1EA843B559B7}" type="presParOf" srcId="{116DA3E4-2291-0849-BF2B-59AE6679C466}" destId="{F0DB2A83-5523-D443-AE6F-93555BB5C099}" srcOrd="2" destOrd="0" presId="urn:microsoft.com/office/officeart/2005/8/layout/radial4"/>
    <dgm:cxn modelId="{C7DA3BEC-29DF-442F-B0F1-5B4CA3433EC3}" type="presParOf" srcId="{116DA3E4-2291-0849-BF2B-59AE6679C466}" destId="{52FEAD84-84CF-E343-8203-850A8ABD0F25}" srcOrd="3" destOrd="0" presId="urn:microsoft.com/office/officeart/2005/8/layout/radial4"/>
    <dgm:cxn modelId="{7803DE8F-C965-46CA-B7A5-15186D1D6800}" type="presParOf" srcId="{116DA3E4-2291-0849-BF2B-59AE6679C466}" destId="{993C03AA-7C00-0546-A2C9-FDD645178CBE}" srcOrd="4" destOrd="0" presId="urn:microsoft.com/office/officeart/2005/8/layout/radial4"/>
    <dgm:cxn modelId="{DD259C37-EDED-4E2D-9103-69761149C2DD}" type="presParOf" srcId="{116DA3E4-2291-0849-BF2B-59AE6679C466}" destId="{587BC0C4-9143-0C42-B85A-40362B7A4AA2}" srcOrd="5" destOrd="0" presId="urn:microsoft.com/office/officeart/2005/8/layout/radial4"/>
    <dgm:cxn modelId="{55739A0D-1251-4563-8851-9CCE2BE48C77}" type="presParOf" srcId="{116DA3E4-2291-0849-BF2B-59AE6679C466}" destId="{B6F6842F-B506-944A-B59B-D5AB6DA2BDF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FB03B7A-6DE0-4E43-B1B9-9E48C12FE773}" type="doc">
      <dgm:prSet loTypeId="urn:microsoft.com/office/officeart/2005/8/layout/process2" loCatId="" qsTypeId="urn:microsoft.com/office/officeart/2005/8/quickstyle/simple4" qsCatId="simple" csTypeId="urn:microsoft.com/office/officeart/2005/8/colors/accent1_2" csCatId="accent1" phldr="1"/>
      <dgm:spPr/>
    </dgm:pt>
    <dgm:pt modelId="{1B86DEF8-626C-0D42-B7E6-9AEBA3966516}">
      <dgm:prSet phldrT="[Text]"/>
      <dgm:spPr/>
      <dgm:t>
        <a:bodyPr/>
        <a:lstStyle/>
        <a:p>
          <a:r>
            <a:rPr lang="ta-IN" dirty="0" smtClean="0"/>
            <a:t>ACTH test</a:t>
          </a:r>
          <a:endParaRPr lang="en-US" dirty="0"/>
        </a:p>
      </dgm:t>
    </dgm:pt>
    <dgm:pt modelId="{DFE29094-4157-8547-8FB8-F1E591949808}" type="parTrans" cxnId="{A2AAE03E-2CBD-5A41-BACF-7F3B19A4BAF9}">
      <dgm:prSet/>
      <dgm:spPr/>
      <dgm:t>
        <a:bodyPr/>
        <a:lstStyle/>
        <a:p>
          <a:endParaRPr lang="en-US"/>
        </a:p>
      </dgm:t>
    </dgm:pt>
    <dgm:pt modelId="{7383F858-130A-CD4B-AE6A-0A6ED5911D7B}" type="sibTrans" cxnId="{A2AAE03E-2CBD-5A41-BACF-7F3B19A4BAF9}">
      <dgm:prSet/>
      <dgm:spPr/>
      <dgm:t>
        <a:bodyPr/>
        <a:lstStyle/>
        <a:p>
          <a:endParaRPr lang="en-US"/>
        </a:p>
      </dgm:t>
    </dgm:pt>
    <dgm:pt modelId="{82A4586B-24CD-154D-BCE3-A51353A1EDBB}">
      <dgm:prSet phldrT="[Text]"/>
      <dgm:spPr/>
      <dgm:t>
        <a:bodyPr/>
        <a:lstStyle/>
        <a:p>
          <a:r>
            <a:rPr lang="ta-IN" dirty="0" smtClean="0"/>
            <a:t>“</a:t>
          </a:r>
          <a:r>
            <a:rPr lang="en-US" dirty="0" smtClean="0"/>
            <a:t>L</a:t>
          </a:r>
          <a:r>
            <a:rPr lang="ta-IN" dirty="0" smtClean="0"/>
            <a:t>ate-onset CAH”</a:t>
          </a:r>
          <a:endParaRPr lang="en-US" dirty="0"/>
        </a:p>
      </dgm:t>
    </dgm:pt>
    <dgm:pt modelId="{D8230F61-D751-7645-9A0D-809433E3305F}" type="parTrans" cxnId="{DC62C96F-7DB0-EF44-9DAC-FD1CBD4D942E}">
      <dgm:prSet/>
      <dgm:spPr/>
      <dgm:t>
        <a:bodyPr/>
        <a:lstStyle/>
        <a:p>
          <a:endParaRPr lang="en-US"/>
        </a:p>
      </dgm:t>
    </dgm:pt>
    <dgm:pt modelId="{FF5E6DEA-1CD4-534E-A34F-4CAABE8582B1}" type="sibTrans" cxnId="{DC62C96F-7DB0-EF44-9DAC-FD1CBD4D942E}">
      <dgm:prSet/>
      <dgm:spPr/>
      <dgm:t>
        <a:bodyPr/>
        <a:lstStyle/>
        <a:p>
          <a:endParaRPr lang="en-US"/>
        </a:p>
      </dgm:t>
    </dgm:pt>
    <dgm:pt modelId="{B3F696F0-AC69-EA4C-9A86-C107F122BA87}">
      <dgm:prSet/>
      <dgm:spPr/>
      <dgm:t>
        <a:bodyPr/>
        <a:lstStyle/>
        <a:p>
          <a:r>
            <a:rPr lang="ta-IN" dirty="0" smtClean="0"/>
            <a:t>17-hidroksiprogesteron &gt; 10-15 ng/ml</a:t>
          </a:r>
          <a:endParaRPr lang="en-US" dirty="0"/>
        </a:p>
      </dgm:t>
    </dgm:pt>
    <dgm:pt modelId="{C4E5C8F5-8F8B-864C-A095-883DC8CCA00D}" type="parTrans" cxnId="{D5393547-7494-7540-9046-D4802353ED94}">
      <dgm:prSet/>
      <dgm:spPr/>
      <dgm:t>
        <a:bodyPr/>
        <a:lstStyle/>
        <a:p>
          <a:endParaRPr lang="en-US"/>
        </a:p>
      </dgm:t>
    </dgm:pt>
    <dgm:pt modelId="{5742C23C-74E2-AA4D-83CD-BC3FD3F6787B}" type="sibTrans" cxnId="{D5393547-7494-7540-9046-D4802353ED94}">
      <dgm:prSet/>
      <dgm:spPr/>
      <dgm:t>
        <a:bodyPr/>
        <a:lstStyle/>
        <a:p>
          <a:endParaRPr lang="en-US"/>
        </a:p>
      </dgm:t>
    </dgm:pt>
    <dgm:pt modelId="{CE748026-16E5-0A40-8E11-B3EEE3B788F4}" type="pres">
      <dgm:prSet presAssocID="{CFB03B7A-6DE0-4E43-B1B9-9E48C12FE773}" presName="linearFlow" presStyleCnt="0">
        <dgm:presLayoutVars>
          <dgm:resizeHandles val="exact"/>
        </dgm:presLayoutVars>
      </dgm:prSet>
      <dgm:spPr/>
    </dgm:pt>
    <dgm:pt modelId="{5B381A79-1416-1047-9262-CB657FC687C3}" type="pres">
      <dgm:prSet presAssocID="{1B86DEF8-626C-0D42-B7E6-9AEBA3966516}" presName="node" presStyleLbl="node1" presStyleIdx="0" presStyleCnt="3" custScaleX="169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436153-A742-DE4B-91ED-65DBC28F73D0}" type="pres">
      <dgm:prSet presAssocID="{7383F858-130A-CD4B-AE6A-0A6ED5911D7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86AF48A-0D5B-FD47-A0A4-A235045A1EB4}" type="pres">
      <dgm:prSet presAssocID="{7383F858-130A-CD4B-AE6A-0A6ED5911D7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30B24D3-DEE1-544A-888F-5F5195AE5AC0}" type="pres">
      <dgm:prSet presAssocID="{B3F696F0-AC69-EA4C-9A86-C107F122BA87}" presName="node" presStyleLbl="node1" presStyleIdx="1" presStyleCnt="3" custScaleX="333387" custScaleY="1829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27FA2-1175-584C-92A6-663F836CA13F}" type="pres">
      <dgm:prSet presAssocID="{5742C23C-74E2-AA4D-83CD-BC3FD3F6787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DAD93EF-A6C1-C547-8D5D-66371E818629}" type="pres">
      <dgm:prSet presAssocID="{5742C23C-74E2-AA4D-83CD-BC3FD3F6787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2FB6E82-3724-D848-973F-FA9C29262D22}" type="pres">
      <dgm:prSet presAssocID="{82A4586B-24CD-154D-BCE3-A51353A1EDBB}" presName="node" presStyleLbl="node1" presStyleIdx="2" presStyleCnt="3" custScaleX="169093" custLinFactNeighborX="-8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C306B7-B7DF-4FA7-B0DB-B336FCF14AD2}" type="presOf" srcId="{CFB03B7A-6DE0-4E43-B1B9-9E48C12FE773}" destId="{CE748026-16E5-0A40-8E11-B3EEE3B788F4}" srcOrd="0" destOrd="0" presId="urn:microsoft.com/office/officeart/2005/8/layout/process2"/>
    <dgm:cxn modelId="{B8785E9A-C81D-4A2E-9D9F-C68BDE70F038}" type="presOf" srcId="{7383F858-130A-CD4B-AE6A-0A6ED5911D7B}" destId="{586AF48A-0D5B-FD47-A0A4-A235045A1EB4}" srcOrd="1" destOrd="0" presId="urn:microsoft.com/office/officeart/2005/8/layout/process2"/>
    <dgm:cxn modelId="{57A4AF3A-1F45-4878-914B-3FEC8093493B}" type="presOf" srcId="{5742C23C-74E2-AA4D-83CD-BC3FD3F6787B}" destId="{FB927FA2-1175-584C-92A6-663F836CA13F}" srcOrd="0" destOrd="0" presId="urn:microsoft.com/office/officeart/2005/8/layout/process2"/>
    <dgm:cxn modelId="{DC62C96F-7DB0-EF44-9DAC-FD1CBD4D942E}" srcId="{CFB03B7A-6DE0-4E43-B1B9-9E48C12FE773}" destId="{82A4586B-24CD-154D-BCE3-A51353A1EDBB}" srcOrd="2" destOrd="0" parTransId="{D8230F61-D751-7645-9A0D-809433E3305F}" sibTransId="{FF5E6DEA-1CD4-534E-A34F-4CAABE8582B1}"/>
    <dgm:cxn modelId="{0C0948E0-ECE2-4EF6-AB4C-0DAA88C1C85C}" type="presOf" srcId="{7383F858-130A-CD4B-AE6A-0A6ED5911D7B}" destId="{20436153-A742-DE4B-91ED-65DBC28F73D0}" srcOrd="0" destOrd="0" presId="urn:microsoft.com/office/officeart/2005/8/layout/process2"/>
    <dgm:cxn modelId="{AFA54E0D-91F7-4E40-A1F1-2618E7144795}" type="presOf" srcId="{B3F696F0-AC69-EA4C-9A86-C107F122BA87}" destId="{930B24D3-DEE1-544A-888F-5F5195AE5AC0}" srcOrd="0" destOrd="0" presId="urn:microsoft.com/office/officeart/2005/8/layout/process2"/>
    <dgm:cxn modelId="{F6EBABE5-78C8-4D89-96FF-0493752C7FCF}" type="presOf" srcId="{5742C23C-74E2-AA4D-83CD-BC3FD3F6787B}" destId="{2DAD93EF-A6C1-C547-8D5D-66371E818629}" srcOrd="1" destOrd="0" presId="urn:microsoft.com/office/officeart/2005/8/layout/process2"/>
    <dgm:cxn modelId="{05712298-89C8-468D-B8DD-4DB303CFD5C0}" type="presOf" srcId="{82A4586B-24CD-154D-BCE3-A51353A1EDBB}" destId="{E2FB6E82-3724-D848-973F-FA9C29262D22}" srcOrd="0" destOrd="0" presId="urn:microsoft.com/office/officeart/2005/8/layout/process2"/>
    <dgm:cxn modelId="{A2AAE03E-2CBD-5A41-BACF-7F3B19A4BAF9}" srcId="{CFB03B7A-6DE0-4E43-B1B9-9E48C12FE773}" destId="{1B86DEF8-626C-0D42-B7E6-9AEBA3966516}" srcOrd="0" destOrd="0" parTransId="{DFE29094-4157-8547-8FB8-F1E591949808}" sibTransId="{7383F858-130A-CD4B-AE6A-0A6ED5911D7B}"/>
    <dgm:cxn modelId="{D5393547-7494-7540-9046-D4802353ED94}" srcId="{CFB03B7A-6DE0-4E43-B1B9-9E48C12FE773}" destId="{B3F696F0-AC69-EA4C-9A86-C107F122BA87}" srcOrd="1" destOrd="0" parTransId="{C4E5C8F5-8F8B-864C-A095-883DC8CCA00D}" sibTransId="{5742C23C-74E2-AA4D-83CD-BC3FD3F6787B}"/>
    <dgm:cxn modelId="{BB2ED438-70B4-43F6-99E3-4403BEC7AD87}" type="presOf" srcId="{1B86DEF8-626C-0D42-B7E6-9AEBA3966516}" destId="{5B381A79-1416-1047-9262-CB657FC687C3}" srcOrd="0" destOrd="0" presId="urn:microsoft.com/office/officeart/2005/8/layout/process2"/>
    <dgm:cxn modelId="{3072C6F4-908E-4029-8924-C39532AAF180}" type="presParOf" srcId="{CE748026-16E5-0A40-8E11-B3EEE3B788F4}" destId="{5B381A79-1416-1047-9262-CB657FC687C3}" srcOrd="0" destOrd="0" presId="urn:microsoft.com/office/officeart/2005/8/layout/process2"/>
    <dgm:cxn modelId="{E208F2E7-E151-4FA4-9F7C-628CA0413A62}" type="presParOf" srcId="{CE748026-16E5-0A40-8E11-B3EEE3B788F4}" destId="{20436153-A742-DE4B-91ED-65DBC28F73D0}" srcOrd="1" destOrd="0" presId="urn:microsoft.com/office/officeart/2005/8/layout/process2"/>
    <dgm:cxn modelId="{5BA729A1-3C41-4CBF-9335-CE0770C184E0}" type="presParOf" srcId="{20436153-A742-DE4B-91ED-65DBC28F73D0}" destId="{586AF48A-0D5B-FD47-A0A4-A235045A1EB4}" srcOrd="0" destOrd="0" presId="urn:microsoft.com/office/officeart/2005/8/layout/process2"/>
    <dgm:cxn modelId="{D46A654F-D068-4F50-A823-21F113F9E3A6}" type="presParOf" srcId="{CE748026-16E5-0A40-8E11-B3EEE3B788F4}" destId="{930B24D3-DEE1-544A-888F-5F5195AE5AC0}" srcOrd="2" destOrd="0" presId="urn:microsoft.com/office/officeart/2005/8/layout/process2"/>
    <dgm:cxn modelId="{EF91F6B0-3AE9-42F7-9043-003A88948C38}" type="presParOf" srcId="{CE748026-16E5-0A40-8E11-B3EEE3B788F4}" destId="{FB927FA2-1175-584C-92A6-663F836CA13F}" srcOrd="3" destOrd="0" presId="urn:microsoft.com/office/officeart/2005/8/layout/process2"/>
    <dgm:cxn modelId="{EB3702F2-1B1B-432E-9DCE-F8C45E986601}" type="presParOf" srcId="{FB927FA2-1175-584C-92A6-663F836CA13F}" destId="{2DAD93EF-A6C1-C547-8D5D-66371E818629}" srcOrd="0" destOrd="0" presId="urn:microsoft.com/office/officeart/2005/8/layout/process2"/>
    <dgm:cxn modelId="{4B3043DF-57AD-4673-AF91-DBDE0DF124BB}" type="presParOf" srcId="{CE748026-16E5-0A40-8E11-B3EEE3B788F4}" destId="{E2FB6E82-3724-D848-973F-FA9C29262D2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D4DB30-1576-4F43-81AF-A6166351159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B26B7EC-C3B6-4C42-9BFD-167EA4962824}">
      <dgm:prSet phldrT="[Text]" custT="1"/>
      <dgm:spPr/>
      <dgm:t>
        <a:bodyPr/>
        <a:lstStyle/>
        <a:p>
          <a:pPr algn="l"/>
          <a:r>
            <a:rPr lang="hr-HR" sz="3600" dirty="0" err="1" smtClean="0"/>
            <a:t>Ovarijalni</a:t>
          </a:r>
          <a:endParaRPr lang="hr-HR" sz="3600" dirty="0"/>
        </a:p>
      </dgm:t>
    </dgm:pt>
    <dgm:pt modelId="{359363D2-1218-474A-93B6-0125D00875ED}" type="parTrans" cxnId="{2D56748A-0263-448E-8748-D04052CE2C10}">
      <dgm:prSet/>
      <dgm:spPr/>
      <dgm:t>
        <a:bodyPr/>
        <a:lstStyle/>
        <a:p>
          <a:pPr algn="l"/>
          <a:endParaRPr lang="hr-HR"/>
        </a:p>
      </dgm:t>
    </dgm:pt>
    <dgm:pt modelId="{E7B1E898-8F40-4642-BB9F-6E789CC02775}" type="sibTrans" cxnId="{2D56748A-0263-448E-8748-D04052CE2C10}">
      <dgm:prSet/>
      <dgm:spPr/>
      <dgm:t>
        <a:bodyPr/>
        <a:lstStyle/>
        <a:p>
          <a:pPr algn="l"/>
          <a:endParaRPr lang="hr-HR"/>
        </a:p>
      </dgm:t>
    </dgm:pt>
    <dgm:pt modelId="{93E2040C-87D1-4CE3-B6BC-0869C58D018A}">
      <dgm:prSet phldrT="[Text]"/>
      <dgm:spPr/>
      <dgm:t>
        <a:bodyPr/>
        <a:lstStyle/>
        <a:p>
          <a:pPr algn="l"/>
          <a:r>
            <a:rPr lang="en-US" dirty="0" smtClean="0"/>
            <a:t>V</a:t>
          </a:r>
          <a:r>
            <a:rPr lang="ta-IN" dirty="0" err="1" smtClean="0"/>
            <a:t>isoke</a:t>
          </a:r>
          <a:r>
            <a:rPr lang="ta-IN" dirty="0" smtClean="0"/>
            <a:t> </a:t>
          </a:r>
          <a:r>
            <a:rPr lang="ta-IN" dirty="0" err="1" smtClean="0"/>
            <a:t>vrijednosti</a:t>
          </a:r>
          <a:r>
            <a:rPr lang="ta-IN" dirty="0" smtClean="0"/>
            <a:t> </a:t>
          </a:r>
          <a:r>
            <a:rPr lang="ta-IN" dirty="0" err="1" smtClean="0"/>
            <a:t>ukupnog</a:t>
          </a:r>
          <a:r>
            <a:rPr lang="ta-IN" dirty="0" smtClean="0"/>
            <a:t> </a:t>
          </a:r>
          <a:r>
            <a:rPr lang="ta-IN" dirty="0" err="1" smtClean="0"/>
            <a:t>testoster</a:t>
          </a:r>
          <a:r>
            <a:rPr lang="hr-HR" dirty="0" smtClean="0"/>
            <a:t>ona</a:t>
          </a:r>
          <a:endParaRPr lang="hr-HR" dirty="0"/>
        </a:p>
      </dgm:t>
    </dgm:pt>
    <dgm:pt modelId="{D8014B6C-C178-46DB-B23E-762E1904C64A}" type="parTrans" cxnId="{6B508B3D-8238-4CB7-94DC-571418B6047B}">
      <dgm:prSet/>
      <dgm:spPr/>
      <dgm:t>
        <a:bodyPr/>
        <a:lstStyle/>
        <a:p>
          <a:pPr algn="l"/>
          <a:endParaRPr lang="hr-HR"/>
        </a:p>
      </dgm:t>
    </dgm:pt>
    <dgm:pt modelId="{7B59E113-EE38-4F9D-A738-A30B84774637}" type="sibTrans" cxnId="{6B508B3D-8238-4CB7-94DC-571418B6047B}">
      <dgm:prSet/>
      <dgm:spPr/>
      <dgm:t>
        <a:bodyPr/>
        <a:lstStyle/>
        <a:p>
          <a:pPr algn="l"/>
          <a:endParaRPr lang="hr-HR"/>
        </a:p>
      </dgm:t>
    </dgm:pt>
    <dgm:pt modelId="{CB2D7B2A-41B8-4A2C-BCD4-35A9C3B070E0}">
      <dgm:prSet phldrT="[Text]" custT="1"/>
      <dgm:spPr/>
      <dgm:t>
        <a:bodyPr/>
        <a:lstStyle/>
        <a:p>
          <a:pPr algn="l"/>
          <a:r>
            <a:rPr lang="hr-HR" sz="3600" dirty="0" smtClean="0"/>
            <a:t>Adrenalni</a:t>
          </a:r>
          <a:endParaRPr lang="hr-HR" sz="3600" dirty="0"/>
        </a:p>
      </dgm:t>
    </dgm:pt>
    <dgm:pt modelId="{D52BAC8E-4EDB-46C3-B932-945CD8DDA194}" type="parTrans" cxnId="{EFAE378C-3549-417B-AA2F-DE8726D35767}">
      <dgm:prSet/>
      <dgm:spPr/>
      <dgm:t>
        <a:bodyPr/>
        <a:lstStyle/>
        <a:p>
          <a:pPr algn="l"/>
          <a:endParaRPr lang="hr-HR"/>
        </a:p>
      </dgm:t>
    </dgm:pt>
    <dgm:pt modelId="{ABDB7195-5033-4250-B977-AC8FD6E96D42}" type="sibTrans" cxnId="{EFAE378C-3549-417B-AA2F-DE8726D35767}">
      <dgm:prSet/>
      <dgm:spPr/>
      <dgm:t>
        <a:bodyPr/>
        <a:lstStyle/>
        <a:p>
          <a:pPr algn="l"/>
          <a:endParaRPr lang="hr-HR"/>
        </a:p>
      </dgm:t>
    </dgm:pt>
    <dgm:pt modelId="{944F73D3-5DE9-4A35-B4E9-D37B9AC9231A}">
      <dgm:prSet phldrT="[Text]"/>
      <dgm:spPr/>
      <dgm:t>
        <a:bodyPr anchor="ctr"/>
        <a:lstStyle/>
        <a:p>
          <a:pPr algn="l"/>
          <a:r>
            <a:rPr lang="en-US" dirty="0" smtClean="0"/>
            <a:t>V</a:t>
          </a:r>
          <a:r>
            <a:rPr lang="ta-IN" dirty="0" err="1" smtClean="0"/>
            <a:t>isoke</a:t>
          </a:r>
          <a:r>
            <a:rPr lang="ta-IN" dirty="0" smtClean="0"/>
            <a:t> </a:t>
          </a:r>
          <a:r>
            <a:rPr lang="ta-IN" dirty="0" err="1" smtClean="0"/>
            <a:t>vrijednosti</a:t>
          </a:r>
          <a:r>
            <a:rPr lang="ta-IN" dirty="0" smtClean="0"/>
            <a:t> DHEAS</a:t>
          </a:r>
          <a:r>
            <a:rPr lang="hr-HR" dirty="0" smtClean="0"/>
            <a:t> </a:t>
          </a:r>
          <a:endParaRPr lang="hr-HR" dirty="0"/>
        </a:p>
      </dgm:t>
    </dgm:pt>
    <dgm:pt modelId="{B907AA97-8A8C-44CC-9403-52603CB1ED64}" type="parTrans" cxnId="{99ED77A4-103C-4622-ABF7-79E5AF228F91}">
      <dgm:prSet/>
      <dgm:spPr/>
      <dgm:t>
        <a:bodyPr/>
        <a:lstStyle/>
        <a:p>
          <a:pPr algn="l"/>
          <a:endParaRPr lang="hr-HR"/>
        </a:p>
      </dgm:t>
    </dgm:pt>
    <dgm:pt modelId="{234FD626-4D04-4F6A-B167-E4943A8389D4}" type="sibTrans" cxnId="{99ED77A4-103C-4622-ABF7-79E5AF228F91}">
      <dgm:prSet/>
      <dgm:spPr/>
      <dgm:t>
        <a:bodyPr/>
        <a:lstStyle/>
        <a:p>
          <a:pPr algn="l"/>
          <a:endParaRPr lang="hr-HR"/>
        </a:p>
      </dgm:t>
    </dgm:pt>
    <dgm:pt modelId="{F7251EA9-00E0-4AA0-8AFB-3064FE08B8DA}" type="pres">
      <dgm:prSet presAssocID="{59D4DB30-1576-4F43-81AF-A6166351159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29674BE-840B-416B-BC56-7B3A053E1ECA}" type="pres">
      <dgm:prSet presAssocID="{FB26B7EC-C3B6-4C42-9BFD-167EA4962824}" presName="linNode" presStyleCnt="0"/>
      <dgm:spPr/>
    </dgm:pt>
    <dgm:pt modelId="{32F9DE17-156D-45C1-A7E9-419CF6BFFAF7}" type="pres">
      <dgm:prSet presAssocID="{FB26B7EC-C3B6-4C42-9BFD-167EA496282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67ABC-4A47-4A2B-A64D-23E5C9E03629}" type="pres">
      <dgm:prSet presAssocID="{FB26B7EC-C3B6-4C42-9BFD-167EA496282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218F6E0-6F75-4749-BF19-0D9F4D0ED02B}" type="pres">
      <dgm:prSet presAssocID="{E7B1E898-8F40-4642-BB9F-6E789CC02775}" presName="spacing" presStyleCnt="0"/>
      <dgm:spPr/>
    </dgm:pt>
    <dgm:pt modelId="{C5ED2C84-DB8E-4AA5-A7D7-18CBDCBE17DD}" type="pres">
      <dgm:prSet presAssocID="{CB2D7B2A-41B8-4A2C-BCD4-35A9C3B070E0}" presName="linNode" presStyleCnt="0"/>
      <dgm:spPr/>
    </dgm:pt>
    <dgm:pt modelId="{1F2C03BF-4202-4D72-A3D3-AD6EB104F9F1}" type="pres">
      <dgm:prSet presAssocID="{CB2D7B2A-41B8-4A2C-BCD4-35A9C3B070E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296AC-1E65-463C-9B97-6C4B69360864}" type="pres">
      <dgm:prSet presAssocID="{CB2D7B2A-41B8-4A2C-BCD4-35A9C3B070E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762850A-102C-4B84-9D1A-6C1CA48DD7C8}" type="presOf" srcId="{944F73D3-5DE9-4A35-B4E9-D37B9AC9231A}" destId="{4A7296AC-1E65-463C-9B97-6C4B69360864}" srcOrd="0" destOrd="0" presId="urn:microsoft.com/office/officeart/2005/8/layout/vList6"/>
    <dgm:cxn modelId="{EFAE378C-3549-417B-AA2F-DE8726D35767}" srcId="{59D4DB30-1576-4F43-81AF-A61663511594}" destId="{CB2D7B2A-41B8-4A2C-BCD4-35A9C3B070E0}" srcOrd="1" destOrd="0" parTransId="{D52BAC8E-4EDB-46C3-B932-945CD8DDA194}" sibTransId="{ABDB7195-5033-4250-B977-AC8FD6E96D42}"/>
    <dgm:cxn modelId="{3847F054-B43C-40B3-8691-994FF44A2573}" type="presOf" srcId="{FB26B7EC-C3B6-4C42-9BFD-167EA4962824}" destId="{32F9DE17-156D-45C1-A7E9-419CF6BFFAF7}" srcOrd="0" destOrd="0" presId="urn:microsoft.com/office/officeart/2005/8/layout/vList6"/>
    <dgm:cxn modelId="{4CD54F91-AA1C-4D09-8302-A6C11BC028FD}" type="presOf" srcId="{59D4DB30-1576-4F43-81AF-A61663511594}" destId="{F7251EA9-00E0-4AA0-8AFB-3064FE08B8DA}" srcOrd="0" destOrd="0" presId="urn:microsoft.com/office/officeart/2005/8/layout/vList6"/>
    <dgm:cxn modelId="{8C93F0A7-5D23-4D14-8BC9-42C945C2412E}" type="presOf" srcId="{CB2D7B2A-41B8-4A2C-BCD4-35A9C3B070E0}" destId="{1F2C03BF-4202-4D72-A3D3-AD6EB104F9F1}" srcOrd="0" destOrd="0" presId="urn:microsoft.com/office/officeart/2005/8/layout/vList6"/>
    <dgm:cxn modelId="{6B508B3D-8238-4CB7-94DC-571418B6047B}" srcId="{FB26B7EC-C3B6-4C42-9BFD-167EA4962824}" destId="{93E2040C-87D1-4CE3-B6BC-0869C58D018A}" srcOrd="0" destOrd="0" parTransId="{D8014B6C-C178-46DB-B23E-762E1904C64A}" sibTransId="{7B59E113-EE38-4F9D-A738-A30B84774637}"/>
    <dgm:cxn modelId="{2D56748A-0263-448E-8748-D04052CE2C10}" srcId="{59D4DB30-1576-4F43-81AF-A61663511594}" destId="{FB26B7EC-C3B6-4C42-9BFD-167EA4962824}" srcOrd="0" destOrd="0" parTransId="{359363D2-1218-474A-93B6-0125D00875ED}" sibTransId="{E7B1E898-8F40-4642-BB9F-6E789CC02775}"/>
    <dgm:cxn modelId="{E2EB1D82-2594-423B-A891-2490D825BCF9}" type="presOf" srcId="{93E2040C-87D1-4CE3-B6BC-0869C58D018A}" destId="{D8F67ABC-4A47-4A2B-A64D-23E5C9E03629}" srcOrd="0" destOrd="0" presId="urn:microsoft.com/office/officeart/2005/8/layout/vList6"/>
    <dgm:cxn modelId="{99ED77A4-103C-4622-ABF7-79E5AF228F91}" srcId="{CB2D7B2A-41B8-4A2C-BCD4-35A9C3B070E0}" destId="{944F73D3-5DE9-4A35-B4E9-D37B9AC9231A}" srcOrd="0" destOrd="0" parTransId="{B907AA97-8A8C-44CC-9403-52603CB1ED64}" sibTransId="{234FD626-4D04-4F6A-B167-E4943A8389D4}"/>
    <dgm:cxn modelId="{E39A57D7-ED22-464E-903D-729812B91172}" type="presParOf" srcId="{F7251EA9-00E0-4AA0-8AFB-3064FE08B8DA}" destId="{D29674BE-840B-416B-BC56-7B3A053E1ECA}" srcOrd="0" destOrd="0" presId="urn:microsoft.com/office/officeart/2005/8/layout/vList6"/>
    <dgm:cxn modelId="{4F06BADF-C96D-497D-9421-F331E910F12D}" type="presParOf" srcId="{D29674BE-840B-416B-BC56-7B3A053E1ECA}" destId="{32F9DE17-156D-45C1-A7E9-419CF6BFFAF7}" srcOrd="0" destOrd="0" presId="urn:microsoft.com/office/officeart/2005/8/layout/vList6"/>
    <dgm:cxn modelId="{E0378B7C-FFFC-42DC-9E18-1D2F716A4167}" type="presParOf" srcId="{D29674BE-840B-416B-BC56-7B3A053E1ECA}" destId="{D8F67ABC-4A47-4A2B-A64D-23E5C9E03629}" srcOrd="1" destOrd="0" presId="urn:microsoft.com/office/officeart/2005/8/layout/vList6"/>
    <dgm:cxn modelId="{57276C21-9F2D-4CA6-8757-5D3BBB412214}" type="presParOf" srcId="{F7251EA9-00E0-4AA0-8AFB-3064FE08B8DA}" destId="{3218F6E0-6F75-4749-BF19-0D9F4D0ED02B}" srcOrd="1" destOrd="0" presId="urn:microsoft.com/office/officeart/2005/8/layout/vList6"/>
    <dgm:cxn modelId="{B0C16882-B64A-426D-A078-90784F094646}" type="presParOf" srcId="{F7251EA9-00E0-4AA0-8AFB-3064FE08B8DA}" destId="{C5ED2C84-DB8E-4AA5-A7D7-18CBDCBE17DD}" srcOrd="2" destOrd="0" presId="urn:microsoft.com/office/officeart/2005/8/layout/vList6"/>
    <dgm:cxn modelId="{09FA9D2E-8919-40F9-B417-52FE55D54294}" type="presParOf" srcId="{C5ED2C84-DB8E-4AA5-A7D7-18CBDCBE17DD}" destId="{1F2C03BF-4202-4D72-A3D3-AD6EB104F9F1}" srcOrd="0" destOrd="0" presId="urn:microsoft.com/office/officeart/2005/8/layout/vList6"/>
    <dgm:cxn modelId="{A84CF12E-6A86-408C-8E50-5854AFBCE0BB}" type="presParOf" srcId="{C5ED2C84-DB8E-4AA5-A7D7-18CBDCBE17DD}" destId="{4A7296AC-1E65-463C-9B97-6C4B6936086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2D5DA-D7E3-481B-A915-96DC83D2BC27}">
      <dsp:nvSpPr>
        <dsp:cNvPr id="0" name=""/>
        <dsp:cNvSpPr/>
      </dsp:nvSpPr>
      <dsp:spPr>
        <a:xfrm>
          <a:off x="1784" y="-3273"/>
          <a:ext cx="2776977" cy="22336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Oligo</a:t>
          </a: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-i/ili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anovulacije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1784" y="890171"/>
        <a:ext cx="2776977" cy="893445"/>
      </dsp:txXfrm>
    </dsp:sp>
    <dsp:sp modelId="{A029CA2F-C3EA-48E1-8CF6-E962D068FCF0}">
      <dsp:nvSpPr>
        <dsp:cNvPr id="0" name=""/>
        <dsp:cNvSpPr/>
      </dsp:nvSpPr>
      <dsp:spPr>
        <a:xfrm>
          <a:off x="982660" y="88213"/>
          <a:ext cx="743793" cy="74379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63AC5-C5B0-4287-9CBC-C8E2C9AF67C9}">
      <dsp:nvSpPr>
        <dsp:cNvPr id="0" name=""/>
        <dsp:cNvSpPr/>
      </dsp:nvSpPr>
      <dsp:spPr>
        <a:xfrm>
          <a:off x="2862072" y="-3273"/>
          <a:ext cx="2776977" cy="22336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Klinički i/ili biokemijski znaci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hiperandrogenizma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862072" y="890171"/>
        <a:ext cx="2776977" cy="893445"/>
      </dsp:txXfrm>
    </dsp:sp>
    <dsp:sp modelId="{3205D4A4-F5A1-4822-BBC3-D6029A6BCC89}">
      <dsp:nvSpPr>
        <dsp:cNvPr id="0" name=""/>
        <dsp:cNvSpPr/>
      </dsp:nvSpPr>
      <dsp:spPr>
        <a:xfrm>
          <a:off x="3842947" y="88213"/>
          <a:ext cx="743793" cy="743793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81C8FA-FF6A-441F-8F03-3FF2A523B4DE}">
      <dsp:nvSpPr>
        <dsp:cNvPr id="0" name=""/>
        <dsp:cNvSpPr/>
      </dsp:nvSpPr>
      <dsp:spPr>
        <a:xfrm>
          <a:off x="5722359" y="-3273"/>
          <a:ext cx="2776977" cy="22336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UZV </a:t>
          </a:r>
          <a:r>
            <a:rPr lang="hr-HR" sz="1800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policistični</a:t>
          </a:r>
          <a:r>
            <a:rPr lang="hr-HR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jajnici</a:t>
          </a:r>
          <a:endParaRPr lang="hr-HR" sz="18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5722359" y="890171"/>
        <a:ext cx="2776977" cy="893445"/>
      </dsp:txXfrm>
    </dsp:sp>
    <dsp:sp modelId="{0C4A371B-25FD-4130-AC8E-A3A092FFE19E}">
      <dsp:nvSpPr>
        <dsp:cNvPr id="0" name=""/>
        <dsp:cNvSpPr/>
      </dsp:nvSpPr>
      <dsp:spPr>
        <a:xfrm>
          <a:off x="6703234" y="88213"/>
          <a:ext cx="743793" cy="74379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9DAF1-A417-410C-A548-4C06999D439F}">
      <dsp:nvSpPr>
        <dsp:cNvPr id="0" name=""/>
        <dsp:cNvSpPr/>
      </dsp:nvSpPr>
      <dsp:spPr>
        <a:xfrm>
          <a:off x="244667" y="1587405"/>
          <a:ext cx="7937956" cy="57149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5246B-462C-C740-8FF1-157B16A4DA9E}">
      <dsp:nvSpPr>
        <dsp:cNvPr id="0" name=""/>
        <dsp:cNvSpPr/>
      </dsp:nvSpPr>
      <dsp:spPr>
        <a:xfrm>
          <a:off x="2215153" y="1563700"/>
          <a:ext cx="3140479" cy="260567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kern="1200" dirty="0"/>
        </a:p>
      </dsp:txBody>
      <dsp:txXfrm>
        <a:off x="2675066" y="1945292"/>
        <a:ext cx="2220653" cy="1842488"/>
      </dsp:txXfrm>
    </dsp:sp>
    <dsp:sp modelId="{A39642E7-C651-314E-8C35-4B6B6A0A58E7}">
      <dsp:nvSpPr>
        <dsp:cNvPr id="0" name=""/>
        <dsp:cNvSpPr/>
      </dsp:nvSpPr>
      <dsp:spPr>
        <a:xfrm rot="10369253">
          <a:off x="1465892" y="2973831"/>
          <a:ext cx="681729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87286C-5029-E44D-8CDF-017AB7CDE88F}">
      <dsp:nvSpPr>
        <dsp:cNvPr id="0" name=""/>
        <dsp:cNvSpPr/>
      </dsp:nvSpPr>
      <dsp:spPr>
        <a:xfrm>
          <a:off x="320821" y="2776321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amenoreja</a:t>
          </a:r>
          <a:endParaRPr lang="en-US" sz="1300" kern="1200" dirty="0"/>
        </a:p>
      </dsp:txBody>
      <dsp:txXfrm>
        <a:off x="347472" y="2802972"/>
        <a:ext cx="1084134" cy="856647"/>
      </dsp:txXfrm>
    </dsp:sp>
    <dsp:sp modelId="{8C21DBAC-ED0B-3345-88FE-31629DCAFE8B}">
      <dsp:nvSpPr>
        <dsp:cNvPr id="0" name=""/>
        <dsp:cNvSpPr/>
      </dsp:nvSpPr>
      <dsp:spPr>
        <a:xfrm rot="11960205">
          <a:off x="1440700" y="1851416"/>
          <a:ext cx="863909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63FF57-3048-E248-A70B-003733FFC631}">
      <dsp:nvSpPr>
        <dsp:cNvPr id="0" name=""/>
        <dsp:cNvSpPr/>
      </dsp:nvSpPr>
      <dsp:spPr>
        <a:xfrm>
          <a:off x="424997" y="1431919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hirzutizam</a:t>
          </a:r>
          <a:endParaRPr lang="en-US" sz="1300" kern="1200" dirty="0"/>
        </a:p>
      </dsp:txBody>
      <dsp:txXfrm>
        <a:off x="451648" y="1458570"/>
        <a:ext cx="1084134" cy="856647"/>
      </dsp:txXfrm>
    </dsp:sp>
    <dsp:sp modelId="{7C637DB5-7D00-824A-8ABA-E81CA19F118F}">
      <dsp:nvSpPr>
        <dsp:cNvPr id="0" name=""/>
        <dsp:cNvSpPr/>
      </dsp:nvSpPr>
      <dsp:spPr>
        <a:xfrm rot="13608419">
          <a:off x="2133294" y="1239504"/>
          <a:ext cx="651430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CA8256-FABC-F64B-8CC2-A04EFF1A7078}">
      <dsp:nvSpPr>
        <dsp:cNvPr id="0" name=""/>
        <dsp:cNvSpPr/>
      </dsp:nvSpPr>
      <dsp:spPr>
        <a:xfrm>
          <a:off x="1284773" y="353793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strije</a:t>
          </a:r>
          <a:endParaRPr lang="en-US" sz="1300" kern="1200" dirty="0"/>
        </a:p>
      </dsp:txBody>
      <dsp:txXfrm>
        <a:off x="1311424" y="380444"/>
        <a:ext cx="1084134" cy="856647"/>
      </dsp:txXfrm>
    </dsp:sp>
    <dsp:sp modelId="{84E6E6FC-8C4F-F143-99E1-EC294FD0DAB5}">
      <dsp:nvSpPr>
        <dsp:cNvPr id="0" name=""/>
        <dsp:cNvSpPr/>
      </dsp:nvSpPr>
      <dsp:spPr>
        <a:xfrm rot="15296309">
          <a:off x="2848155" y="910707"/>
          <a:ext cx="837591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CDA169-0816-8D48-B66F-155C4C86C9F7}">
      <dsp:nvSpPr>
        <dsp:cNvPr id="0" name=""/>
        <dsp:cNvSpPr/>
      </dsp:nvSpPr>
      <dsp:spPr>
        <a:xfrm>
          <a:off x="2567727" y="14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</a:t>
          </a:r>
          <a:r>
            <a:rPr lang="ta-IN" sz="1300" kern="1200" dirty="0" smtClean="0"/>
            <a:t>ntolerancija glukoze</a:t>
          </a:r>
          <a:endParaRPr lang="en-US" sz="1300" kern="1200" dirty="0"/>
        </a:p>
      </dsp:txBody>
      <dsp:txXfrm>
        <a:off x="2594378" y="26665"/>
        <a:ext cx="1084134" cy="856647"/>
      </dsp:txXfrm>
    </dsp:sp>
    <dsp:sp modelId="{F1070D47-F507-6145-8484-0861AD419D55}">
      <dsp:nvSpPr>
        <dsp:cNvPr id="0" name=""/>
        <dsp:cNvSpPr/>
      </dsp:nvSpPr>
      <dsp:spPr>
        <a:xfrm rot="17157346">
          <a:off x="3939553" y="885512"/>
          <a:ext cx="905053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66C28F-6252-6C42-88DD-5085EA41AEA5}">
      <dsp:nvSpPr>
        <dsp:cNvPr id="0" name=""/>
        <dsp:cNvSpPr/>
      </dsp:nvSpPr>
      <dsp:spPr>
        <a:xfrm>
          <a:off x="3906164" y="1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</a:t>
          </a:r>
          <a:r>
            <a:rPr lang="ta-IN" sz="1300" kern="1200" dirty="0" smtClean="0"/>
            <a:t>ako nastajanje masnica</a:t>
          </a:r>
          <a:endParaRPr lang="en-US" sz="1300" kern="1200" dirty="0"/>
        </a:p>
      </dsp:txBody>
      <dsp:txXfrm>
        <a:off x="3932815" y="26652"/>
        <a:ext cx="1084134" cy="856647"/>
      </dsp:txXfrm>
    </dsp:sp>
    <dsp:sp modelId="{4274D3CA-B3BF-1046-9387-CD599645F639}">
      <dsp:nvSpPr>
        <dsp:cNvPr id="0" name=""/>
        <dsp:cNvSpPr/>
      </dsp:nvSpPr>
      <dsp:spPr>
        <a:xfrm rot="18791581">
          <a:off x="4966298" y="1253013"/>
          <a:ext cx="705112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8B624D-BA7D-9446-AB5B-C92A78791312}">
      <dsp:nvSpPr>
        <dsp:cNvPr id="0" name=""/>
        <dsp:cNvSpPr/>
      </dsp:nvSpPr>
      <dsp:spPr>
        <a:xfrm>
          <a:off x="5148576" y="353793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“</a:t>
          </a:r>
          <a:r>
            <a:rPr lang="en-US" sz="1300" kern="1200" dirty="0" smtClean="0"/>
            <a:t>B</a:t>
          </a:r>
          <a:r>
            <a:rPr lang="ta-IN" sz="1300" kern="1200" dirty="0" smtClean="0"/>
            <a:t>uffalo hump”</a:t>
          </a:r>
          <a:endParaRPr lang="en-US" sz="1300" kern="1200" dirty="0"/>
        </a:p>
      </dsp:txBody>
      <dsp:txXfrm>
        <a:off x="5175227" y="380444"/>
        <a:ext cx="1084134" cy="856647"/>
      </dsp:txXfrm>
    </dsp:sp>
    <dsp:sp modelId="{9E9525C7-3023-C143-B0DF-1C53739A58AC}">
      <dsp:nvSpPr>
        <dsp:cNvPr id="0" name=""/>
        <dsp:cNvSpPr/>
      </dsp:nvSpPr>
      <dsp:spPr>
        <a:xfrm rot="20439795">
          <a:off x="5343124" y="2027041"/>
          <a:ext cx="737044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972BD6-9C38-D844-BB12-84F49C448F88}">
      <dsp:nvSpPr>
        <dsp:cNvPr id="0" name=""/>
        <dsp:cNvSpPr/>
      </dsp:nvSpPr>
      <dsp:spPr>
        <a:xfrm>
          <a:off x="6008353" y="1431919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debljina</a:t>
          </a:r>
          <a:endParaRPr lang="en-US" sz="1300" kern="1200" dirty="0"/>
        </a:p>
      </dsp:txBody>
      <dsp:txXfrm>
        <a:off x="6035004" y="1458570"/>
        <a:ext cx="1084134" cy="856647"/>
      </dsp:txXfrm>
    </dsp:sp>
    <dsp:sp modelId="{1CCB2FEA-1F2E-874B-8EDC-5D8DE6AC6F8F}">
      <dsp:nvSpPr>
        <dsp:cNvPr id="0" name=""/>
        <dsp:cNvSpPr/>
      </dsp:nvSpPr>
      <dsp:spPr>
        <a:xfrm rot="428767">
          <a:off x="5435772" y="2959903"/>
          <a:ext cx="665374" cy="4630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5DB42F-147D-A843-B0E4-BBEAACFC158A}">
      <dsp:nvSpPr>
        <dsp:cNvPr id="0" name=""/>
        <dsp:cNvSpPr/>
      </dsp:nvSpPr>
      <dsp:spPr>
        <a:xfrm>
          <a:off x="6126038" y="2776321"/>
          <a:ext cx="1137436" cy="9099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300" kern="1200" dirty="0" smtClean="0"/>
            <a:t>hipertenzija</a:t>
          </a:r>
          <a:endParaRPr lang="en-US" sz="1300" kern="1200" dirty="0"/>
        </a:p>
      </dsp:txBody>
      <dsp:txXfrm>
        <a:off x="6152689" y="2802972"/>
        <a:ext cx="1084134" cy="85664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64EB7-90A6-4377-B9C7-B4CD2B5187BA}">
      <dsp:nvSpPr>
        <dsp:cNvPr id="0" name=""/>
        <dsp:cNvSpPr/>
      </dsp:nvSpPr>
      <dsp:spPr>
        <a:xfrm>
          <a:off x="0" y="3222705"/>
          <a:ext cx="4143404" cy="705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/>
            <a:t>Hipotalamička amenoreja</a:t>
          </a:r>
          <a:endParaRPr lang="hr-HR" sz="1200" b="1" kern="1200" dirty="0"/>
        </a:p>
      </dsp:txBody>
      <dsp:txXfrm>
        <a:off x="0" y="3222705"/>
        <a:ext cx="4143404" cy="380726"/>
      </dsp:txXfrm>
    </dsp:sp>
    <dsp:sp modelId="{94522093-A1CE-447F-BFF4-096D25022D19}">
      <dsp:nvSpPr>
        <dsp:cNvPr id="0" name=""/>
        <dsp:cNvSpPr/>
      </dsp:nvSpPr>
      <dsp:spPr>
        <a:xfrm>
          <a:off x="0" y="3589330"/>
          <a:ext cx="4143404" cy="32432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kern="1200" dirty="0" smtClean="0"/>
            <a:t>FSH, LH, E2</a:t>
          </a:r>
          <a:endParaRPr lang="hr-HR" sz="1900" b="1" kern="1200" dirty="0"/>
        </a:p>
      </dsp:txBody>
      <dsp:txXfrm>
        <a:off x="0" y="3589330"/>
        <a:ext cx="4143404" cy="324322"/>
      </dsp:txXfrm>
    </dsp:sp>
    <dsp:sp modelId="{A2ED377D-D402-406E-929F-7FDCB9B8F0FA}">
      <dsp:nvSpPr>
        <dsp:cNvPr id="0" name=""/>
        <dsp:cNvSpPr/>
      </dsp:nvSpPr>
      <dsp:spPr>
        <a:xfrm rot="10800000">
          <a:off x="0" y="2148915"/>
          <a:ext cx="4143404" cy="108436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Kasni KAH</a:t>
          </a:r>
          <a:endParaRPr lang="hr-HR" sz="1600" b="1" kern="1200" dirty="0"/>
        </a:p>
      </dsp:txBody>
      <dsp:txXfrm rot="-10800000">
        <a:off x="0" y="2148915"/>
        <a:ext cx="4143404" cy="380612"/>
      </dsp:txXfrm>
    </dsp:sp>
    <dsp:sp modelId="{AC4CC26F-B215-40C0-8F08-96A3D7313F7E}">
      <dsp:nvSpPr>
        <dsp:cNvPr id="0" name=""/>
        <dsp:cNvSpPr/>
      </dsp:nvSpPr>
      <dsp:spPr>
        <a:xfrm>
          <a:off x="0" y="2529527"/>
          <a:ext cx="2071702" cy="3242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/>
            <a:t>17 OHP (jutarnji) &gt;400 ng/dl</a:t>
          </a:r>
          <a:endParaRPr lang="hr-HR" sz="1200" b="1" kern="1200" dirty="0"/>
        </a:p>
      </dsp:txBody>
      <dsp:txXfrm>
        <a:off x="0" y="2529527"/>
        <a:ext cx="2071702" cy="324225"/>
      </dsp:txXfrm>
    </dsp:sp>
    <dsp:sp modelId="{7AD2B980-E38E-4D50-B574-090C2E1ABB69}">
      <dsp:nvSpPr>
        <dsp:cNvPr id="0" name=""/>
        <dsp:cNvSpPr/>
      </dsp:nvSpPr>
      <dsp:spPr>
        <a:xfrm>
          <a:off x="2071702" y="2529527"/>
          <a:ext cx="2071702" cy="3242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/>
            <a:t>ACTH stimulacijski test kod graničnih vrijednosti</a:t>
          </a:r>
          <a:endParaRPr lang="hr-HR" sz="1200" b="1" kern="1200" dirty="0"/>
        </a:p>
      </dsp:txBody>
      <dsp:txXfrm>
        <a:off x="2071702" y="2529527"/>
        <a:ext cx="2071702" cy="324225"/>
      </dsp:txXfrm>
    </dsp:sp>
    <dsp:sp modelId="{7054696C-39BF-4A6A-9560-DD77326235F1}">
      <dsp:nvSpPr>
        <dsp:cNvPr id="0" name=""/>
        <dsp:cNvSpPr/>
      </dsp:nvSpPr>
      <dsp:spPr>
        <a:xfrm rot="10800000">
          <a:off x="0" y="1075125"/>
          <a:ext cx="4143404" cy="108436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Poremećaji štitnja</a:t>
          </a:r>
          <a:r>
            <a:rPr lang="ta-IN" sz="2000" b="1" kern="1200" dirty="0" smtClean="0"/>
            <a:t>č</a:t>
          </a:r>
          <a:r>
            <a:rPr lang="hr-HR" sz="2000" b="1" kern="1200" dirty="0" smtClean="0"/>
            <a:t>e</a:t>
          </a:r>
          <a:endParaRPr lang="hr-HR" sz="2000" b="1" kern="1200" dirty="0"/>
        </a:p>
      </dsp:txBody>
      <dsp:txXfrm rot="-10800000">
        <a:off x="0" y="1075125"/>
        <a:ext cx="4143404" cy="380612"/>
      </dsp:txXfrm>
    </dsp:sp>
    <dsp:sp modelId="{DC1E8C9D-2958-46AB-A468-65BF8C54D668}">
      <dsp:nvSpPr>
        <dsp:cNvPr id="0" name=""/>
        <dsp:cNvSpPr/>
      </dsp:nvSpPr>
      <dsp:spPr>
        <a:xfrm>
          <a:off x="0" y="1455737"/>
          <a:ext cx="4143404" cy="3242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TSH, T3, T4</a:t>
          </a:r>
          <a:endParaRPr lang="hr-HR" sz="2000" b="1" kern="1200" dirty="0"/>
        </a:p>
      </dsp:txBody>
      <dsp:txXfrm>
        <a:off x="0" y="1455737"/>
        <a:ext cx="4143404" cy="324225"/>
      </dsp:txXfrm>
    </dsp:sp>
    <dsp:sp modelId="{74286908-C156-4ED6-8B4E-ADC5883F6089}">
      <dsp:nvSpPr>
        <dsp:cNvPr id="0" name=""/>
        <dsp:cNvSpPr/>
      </dsp:nvSpPr>
      <dsp:spPr>
        <a:xfrm rot="10800000">
          <a:off x="0" y="1335"/>
          <a:ext cx="4143404" cy="108436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Hiperprolaktinemija</a:t>
          </a:r>
          <a:endParaRPr lang="hr-HR" sz="2000" b="1" kern="1200" dirty="0"/>
        </a:p>
      </dsp:txBody>
      <dsp:txXfrm rot="-10800000">
        <a:off x="0" y="1335"/>
        <a:ext cx="4143404" cy="380612"/>
      </dsp:txXfrm>
    </dsp:sp>
    <dsp:sp modelId="{0822FC6A-DA36-4252-8588-4F2DBD78701B}">
      <dsp:nvSpPr>
        <dsp:cNvPr id="0" name=""/>
        <dsp:cNvSpPr/>
      </dsp:nvSpPr>
      <dsp:spPr>
        <a:xfrm>
          <a:off x="0" y="381948"/>
          <a:ext cx="4143404" cy="3242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Serumski PRL</a:t>
          </a:r>
          <a:endParaRPr lang="hr-HR" sz="1800" b="1" kern="1200" dirty="0"/>
        </a:p>
      </dsp:txBody>
      <dsp:txXfrm>
        <a:off x="0" y="381948"/>
        <a:ext cx="4143404" cy="32422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54B9E-3278-4E17-95B7-F52D0531DD8F}">
      <dsp:nvSpPr>
        <dsp:cNvPr id="0" name=""/>
        <dsp:cNvSpPr/>
      </dsp:nvSpPr>
      <dsp:spPr>
        <a:xfrm>
          <a:off x="0" y="1849206"/>
          <a:ext cx="3357554" cy="1213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Androgen secernirajući tumori</a:t>
          </a:r>
          <a:endParaRPr lang="hr-HR" sz="1600" b="1" kern="1200" dirty="0"/>
        </a:p>
      </dsp:txBody>
      <dsp:txXfrm>
        <a:off x="0" y="1849206"/>
        <a:ext cx="3357554" cy="655171"/>
      </dsp:txXfrm>
    </dsp:sp>
    <dsp:sp modelId="{E5BC1100-F5B9-4273-8A56-132C19569141}">
      <dsp:nvSpPr>
        <dsp:cNvPr id="0" name=""/>
        <dsp:cNvSpPr/>
      </dsp:nvSpPr>
      <dsp:spPr>
        <a:xfrm>
          <a:off x="0" y="2480112"/>
          <a:ext cx="1678777" cy="5581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ukT &gt;5 nmol/L, DHEAS &gt; 14nmol/L</a:t>
          </a:r>
          <a:endParaRPr lang="hr-HR" sz="1400" b="1" kern="1200" dirty="0"/>
        </a:p>
      </dsp:txBody>
      <dsp:txXfrm>
        <a:off x="0" y="2480112"/>
        <a:ext cx="1678777" cy="558108"/>
      </dsp:txXfrm>
    </dsp:sp>
    <dsp:sp modelId="{A9528A0E-43FF-4CAE-8C6C-549999900A6B}">
      <dsp:nvSpPr>
        <dsp:cNvPr id="0" name=""/>
        <dsp:cNvSpPr/>
      </dsp:nvSpPr>
      <dsp:spPr>
        <a:xfrm>
          <a:off x="1678777" y="2480112"/>
          <a:ext cx="1678777" cy="5581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 CT, MR, UZV</a:t>
          </a:r>
          <a:endParaRPr lang="hr-HR" sz="1400" b="1" kern="1200" dirty="0"/>
        </a:p>
      </dsp:txBody>
      <dsp:txXfrm>
        <a:off x="1678777" y="2480112"/>
        <a:ext cx="1678777" cy="558108"/>
      </dsp:txXfrm>
    </dsp:sp>
    <dsp:sp modelId="{662C15D0-8D16-4E37-9630-ABA8539FB9F7}">
      <dsp:nvSpPr>
        <dsp:cNvPr id="0" name=""/>
        <dsp:cNvSpPr/>
      </dsp:nvSpPr>
      <dsp:spPr>
        <a:xfrm rot="10800000">
          <a:off x="0" y="0"/>
          <a:ext cx="3357554" cy="186602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Cushing Sy</a:t>
          </a:r>
          <a:endParaRPr lang="hr-HR" sz="1800" b="1" kern="1200" dirty="0"/>
        </a:p>
      </dsp:txBody>
      <dsp:txXfrm rot="-10800000">
        <a:off x="0" y="0"/>
        <a:ext cx="3357554" cy="654974"/>
      </dsp:txXfrm>
    </dsp:sp>
    <dsp:sp modelId="{B41CBCE2-DE12-49E5-97E1-97E370FB0D1D}">
      <dsp:nvSpPr>
        <dsp:cNvPr id="0" name=""/>
        <dsp:cNvSpPr/>
      </dsp:nvSpPr>
      <dsp:spPr>
        <a:xfrm>
          <a:off x="0" y="656356"/>
          <a:ext cx="1678777" cy="557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24 h kortizol iz urina</a:t>
          </a:r>
          <a:endParaRPr lang="hr-HR" sz="1400" b="1" kern="1200" dirty="0"/>
        </a:p>
      </dsp:txBody>
      <dsp:txXfrm>
        <a:off x="0" y="656356"/>
        <a:ext cx="1678777" cy="557941"/>
      </dsp:txXfrm>
    </dsp:sp>
    <dsp:sp modelId="{D40F410E-E09A-4819-8872-23034509AA5A}">
      <dsp:nvSpPr>
        <dsp:cNvPr id="0" name=""/>
        <dsp:cNvSpPr/>
      </dsp:nvSpPr>
      <dsp:spPr>
        <a:xfrm>
          <a:off x="1678777" y="656356"/>
          <a:ext cx="1678777" cy="557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deksametazonski test</a:t>
          </a:r>
          <a:endParaRPr lang="hr-HR" sz="1400" b="1" kern="1200" dirty="0"/>
        </a:p>
      </dsp:txBody>
      <dsp:txXfrm>
        <a:off x="1678777" y="656356"/>
        <a:ext cx="1678777" cy="557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F6B79-34DA-45E1-BE9D-8A75BD26ACB8}">
      <dsp:nvSpPr>
        <dsp:cNvPr id="0" name=""/>
        <dsp:cNvSpPr/>
      </dsp:nvSpPr>
      <dsp:spPr>
        <a:xfrm>
          <a:off x="1146690" y="0"/>
          <a:ext cx="1916496" cy="576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7552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err="1" smtClean="0">
              <a:solidFill>
                <a:schemeClr val="tx1"/>
              </a:solidFill>
              <a:latin typeface="+mn-lt"/>
              <a:ea typeface="+mn-ea"/>
              <a:cs typeface="+mn-cs"/>
            </a:rPr>
            <a:t>Ovulatorna</a:t>
          </a:r>
          <a:r>
            <a:rPr lang="hr-HR" sz="20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disfunkcija</a:t>
          </a:r>
          <a:endParaRPr lang="hr-HR" sz="20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sp:txBody>
      <dsp:txXfrm>
        <a:off x="1146690" y="0"/>
        <a:ext cx="1916496" cy="576294"/>
      </dsp:txXfrm>
    </dsp:sp>
    <dsp:sp modelId="{ED861F7F-58DC-451C-8980-B6E93A218263}">
      <dsp:nvSpPr>
        <dsp:cNvPr id="0" name=""/>
        <dsp:cNvSpPr/>
      </dsp:nvSpPr>
      <dsp:spPr>
        <a:xfrm>
          <a:off x="830158" y="595247"/>
          <a:ext cx="3408315" cy="1861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7552" rIns="128016" bIns="128016" numCol="1" spcCol="1270" anchor="b" anchorCtr="0">
          <a:noAutofit/>
        </a:bodyPr>
        <a:lstStyle/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Hiperprolaktinemija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Tiroidna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disfunkcija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Hipotalamička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amenoreje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830158" y="595247"/>
        <a:ext cx="3408315" cy="1861799"/>
      </dsp:txXfrm>
    </dsp:sp>
    <dsp:sp modelId="{04E40EF6-1D6E-4F90-B703-C9B70EE1068E}">
      <dsp:nvSpPr>
        <dsp:cNvPr id="0" name=""/>
        <dsp:cNvSpPr/>
      </dsp:nvSpPr>
      <dsp:spPr>
        <a:xfrm>
          <a:off x="203974" y="-132434"/>
          <a:ext cx="810825" cy="810825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903B6-5664-4CBF-A7D7-88D0263C0EB0}">
      <dsp:nvSpPr>
        <dsp:cNvPr id="0" name=""/>
        <dsp:cNvSpPr/>
      </dsp:nvSpPr>
      <dsp:spPr>
        <a:xfrm>
          <a:off x="5335219" y="164544"/>
          <a:ext cx="2457044" cy="362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7552" bIns="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Hiperandrgenizam</a:t>
          </a:r>
          <a:endParaRPr lang="hr-HR" sz="18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sp:txBody>
      <dsp:txXfrm>
        <a:off x="5335219" y="164544"/>
        <a:ext cx="2457044" cy="362414"/>
      </dsp:txXfrm>
    </dsp:sp>
    <dsp:sp modelId="{8F647A15-C97E-45DE-848C-C723428FFEF2}">
      <dsp:nvSpPr>
        <dsp:cNvPr id="0" name=""/>
        <dsp:cNvSpPr/>
      </dsp:nvSpPr>
      <dsp:spPr>
        <a:xfrm>
          <a:off x="5080328" y="540545"/>
          <a:ext cx="2922439" cy="19164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7552" rIns="128016" bIns="128016" numCol="1" spcCol="1270" anchor="b" anchorCtr="0">
          <a:noAutofit/>
        </a:bodyPr>
        <a:lstStyle/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Neklasična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KAH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Tm koji luče androgene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1" kern="120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Cushingov</a:t>
          </a:r>
          <a:r>
            <a:rPr lang="hr-HR" sz="18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sindrom</a:t>
          </a: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marL="171450" lvl="1" indent="-171450" algn="l" defTabSz="800100">
            <a:lnSpc>
              <a:spcPct val="13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8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5080328" y="540545"/>
        <a:ext cx="2922439" cy="1916496"/>
      </dsp:txXfrm>
    </dsp:sp>
    <dsp:sp modelId="{FAF192DD-96CA-4519-9113-8C69693E2DA7}">
      <dsp:nvSpPr>
        <dsp:cNvPr id="0" name=""/>
        <dsp:cNvSpPr/>
      </dsp:nvSpPr>
      <dsp:spPr>
        <a:xfrm>
          <a:off x="4409892" y="-76787"/>
          <a:ext cx="810825" cy="810825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A9E25-382C-45D2-9095-039F7F656F92}">
      <dsp:nvSpPr>
        <dsp:cNvPr id="0" name=""/>
        <dsp:cNvSpPr/>
      </dsp:nvSpPr>
      <dsp:spPr>
        <a:xfrm>
          <a:off x="-4849587" y="-743213"/>
          <a:ext cx="5776037" cy="5776037"/>
        </a:xfrm>
        <a:prstGeom prst="blockArc">
          <a:avLst>
            <a:gd name="adj1" fmla="val 18900000"/>
            <a:gd name="adj2" fmla="val 2700000"/>
            <a:gd name="adj3" fmla="val 374"/>
          </a:avLst>
        </a:prstGeom>
        <a:noFill/>
        <a:ln w="508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EEEE5-9C2D-48B7-98A1-80244F28DAEE}">
      <dsp:nvSpPr>
        <dsp:cNvPr id="0" name=""/>
        <dsp:cNvSpPr/>
      </dsp:nvSpPr>
      <dsp:spPr>
        <a:xfrm>
          <a:off x="485172" y="329785"/>
          <a:ext cx="7398482" cy="659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807" tIns="71120" rIns="71120" bIns="7112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T</a:t>
          </a:r>
          <a:r>
            <a:rPr lang="ta-IN" sz="2800" kern="1200" smtClean="0"/>
            <a:t>rudnoća</a:t>
          </a:r>
          <a:endParaRPr lang="hr-HR" sz="2800" kern="1200"/>
        </a:p>
      </dsp:txBody>
      <dsp:txXfrm>
        <a:off x="485172" y="329785"/>
        <a:ext cx="7398482" cy="659913"/>
      </dsp:txXfrm>
    </dsp:sp>
    <dsp:sp modelId="{502510FE-4AFA-4053-A88B-14F86B30FFC6}">
      <dsp:nvSpPr>
        <dsp:cNvPr id="0" name=""/>
        <dsp:cNvSpPr/>
      </dsp:nvSpPr>
      <dsp:spPr>
        <a:xfrm>
          <a:off x="72726" y="422078"/>
          <a:ext cx="824892" cy="475327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53CEF5-321A-4FBD-81FD-4BF5D2AB781A}">
      <dsp:nvSpPr>
        <dsp:cNvPr id="0" name=""/>
        <dsp:cNvSpPr/>
      </dsp:nvSpPr>
      <dsp:spPr>
        <a:xfrm>
          <a:off x="863516" y="1319827"/>
          <a:ext cx="7020138" cy="659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807" tIns="71120" rIns="71120" bIns="7112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</a:t>
          </a:r>
          <a:r>
            <a:rPr lang="ta-IN" sz="2800" kern="1200" smtClean="0"/>
            <a:t>ipotireoza</a:t>
          </a:r>
          <a:endParaRPr lang="hr-HR" sz="2800" kern="1200"/>
        </a:p>
      </dsp:txBody>
      <dsp:txXfrm>
        <a:off x="863516" y="1319827"/>
        <a:ext cx="7020138" cy="659913"/>
      </dsp:txXfrm>
    </dsp:sp>
    <dsp:sp modelId="{99D4AA6C-90A5-4137-89A3-7F6C7BD84542}">
      <dsp:nvSpPr>
        <dsp:cNvPr id="0" name=""/>
        <dsp:cNvSpPr/>
      </dsp:nvSpPr>
      <dsp:spPr>
        <a:xfrm>
          <a:off x="451070" y="1418365"/>
          <a:ext cx="824892" cy="462838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0DF6D-E513-4C6B-9A6F-002324B8C823}">
      <dsp:nvSpPr>
        <dsp:cNvPr id="0" name=""/>
        <dsp:cNvSpPr/>
      </dsp:nvSpPr>
      <dsp:spPr>
        <a:xfrm>
          <a:off x="863516" y="2309869"/>
          <a:ext cx="7020138" cy="659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807" tIns="71120" rIns="71120" bIns="7112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</a:t>
          </a:r>
          <a:r>
            <a:rPr lang="ta-IN" sz="2800" kern="1200" smtClean="0"/>
            <a:t>zimanje antagonista dopamina</a:t>
          </a:r>
          <a:endParaRPr lang="hr-HR" sz="2800" kern="1200"/>
        </a:p>
      </dsp:txBody>
      <dsp:txXfrm>
        <a:off x="863516" y="2309869"/>
        <a:ext cx="7020138" cy="659913"/>
      </dsp:txXfrm>
    </dsp:sp>
    <dsp:sp modelId="{5671E939-A53D-4B02-871B-9D968EE531BC}">
      <dsp:nvSpPr>
        <dsp:cNvPr id="0" name=""/>
        <dsp:cNvSpPr/>
      </dsp:nvSpPr>
      <dsp:spPr>
        <a:xfrm>
          <a:off x="451070" y="2401003"/>
          <a:ext cx="824892" cy="477645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3E71E-8534-43AE-9335-21FA1303B78C}">
      <dsp:nvSpPr>
        <dsp:cNvPr id="0" name=""/>
        <dsp:cNvSpPr/>
      </dsp:nvSpPr>
      <dsp:spPr>
        <a:xfrm>
          <a:off x="485172" y="3299911"/>
          <a:ext cx="7398482" cy="659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807" tIns="71120" rIns="71120" bIns="7112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800" kern="1200" smtClean="0"/>
            <a:t>PCOS!</a:t>
          </a:r>
          <a:endParaRPr lang="hr-HR" sz="2800" kern="1200"/>
        </a:p>
      </dsp:txBody>
      <dsp:txXfrm>
        <a:off x="485172" y="3299911"/>
        <a:ext cx="7398482" cy="659913"/>
      </dsp:txXfrm>
    </dsp:sp>
    <dsp:sp modelId="{5FA3D2EF-8CBC-4684-A2DB-CF66DCD79495}">
      <dsp:nvSpPr>
        <dsp:cNvPr id="0" name=""/>
        <dsp:cNvSpPr/>
      </dsp:nvSpPr>
      <dsp:spPr>
        <a:xfrm>
          <a:off x="72726" y="3383642"/>
          <a:ext cx="824892" cy="492452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8D6F8-EAAA-408A-9135-2CB9A64783D5}">
      <dsp:nvSpPr>
        <dsp:cNvPr id="0" name=""/>
        <dsp:cNvSpPr/>
      </dsp:nvSpPr>
      <dsp:spPr>
        <a:xfrm>
          <a:off x="0" y="0"/>
          <a:ext cx="2739319" cy="103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300" kern="1200" dirty="0" err="1" smtClean="0"/>
            <a:t>povišen</a:t>
          </a:r>
          <a:r>
            <a:rPr lang="ta-IN" sz="2300" kern="1200" dirty="0" smtClean="0"/>
            <a:t> </a:t>
          </a:r>
          <a:r>
            <a:rPr lang="ta-IN" sz="2300" kern="1200" dirty="0" err="1" smtClean="0"/>
            <a:t>prolaktin</a:t>
          </a:r>
          <a:r>
            <a:rPr lang="ta-IN" sz="2300" kern="1200" dirty="0" smtClean="0"/>
            <a:t> </a:t>
          </a:r>
          <a:endParaRPr lang="hr-HR" sz="2300" kern="1200" dirty="0"/>
        </a:p>
      </dsp:txBody>
      <dsp:txXfrm>
        <a:off x="518616" y="0"/>
        <a:ext cx="1702088" cy="1037231"/>
      </dsp:txXfrm>
    </dsp:sp>
    <dsp:sp modelId="{301323BA-A16C-49E6-9B8F-D9E313F44ED6}">
      <dsp:nvSpPr>
        <dsp:cNvPr id="0" name=""/>
        <dsp:cNvSpPr/>
      </dsp:nvSpPr>
      <dsp:spPr>
        <a:xfrm>
          <a:off x="2467635" y="0"/>
          <a:ext cx="2739319" cy="103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300" kern="1200" dirty="0" err="1" smtClean="0"/>
            <a:t>smanjeno</a:t>
          </a:r>
          <a:r>
            <a:rPr lang="ta-IN" sz="2300" kern="1200" dirty="0" smtClean="0"/>
            <a:t> </a:t>
          </a:r>
          <a:r>
            <a:rPr lang="ta-IN" sz="2300" kern="1200" dirty="0" err="1" smtClean="0"/>
            <a:t>lučenje</a:t>
          </a:r>
          <a:r>
            <a:rPr lang="ta-IN" sz="2300" kern="1200" dirty="0" smtClean="0"/>
            <a:t> </a:t>
          </a:r>
          <a:r>
            <a:rPr lang="ta-IN" sz="2300" kern="1200" dirty="0" err="1" smtClean="0"/>
            <a:t>GnRH</a:t>
          </a:r>
          <a:r>
            <a:rPr lang="ta-IN" sz="2300" kern="1200" dirty="0" smtClean="0"/>
            <a:t> </a:t>
          </a:r>
          <a:endParaRPr lang="hr-HR" sz="2300" kern="1200" dirty="0"/>
        </a:p>
      </dsp:txBody>
      <dsp:txXfrm>
        <a:off x="2986251" y="0"/>
        <a:ext cx="1702088" cy="1037231"/>
      </dsp:txXfrm>
    </dsp:sp>
    <dsp:sp modelId="{BFB3B482-D2CE-41D5-B3E4-E99E8F2F082E}">
      <dsp:nvSpPr>
        <dsp:cNvPr id="0" name=""/>
        <dsp:cNvSpPr/>
      </dsp:nvSpPr>
      <dsp:spPr>
        <a:xfrm>
          <a:off x="4933023" y="0"/>
          <a:ext cx="2739319" cy="103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300" kern="1200" dirty="0" err="1" smtClean="0"/>
            <a:t>anovulacija</a:t>
          </a:r>
          <a:r>
            <a:rPr lang="ta-IN" sz="2300" kern="1200" dirty="0" smtClean="0"/>
            <a:t> i </a:t>
          </a:r>
          <a:r>
            <a:rPr lang="ta-IN" sz="2300" kern="1200" dirty="0" err="1" smtClean="0"/>
            <a:t>potom</a:t>
          </a:r>
          <a:r>
            <a:rPr lang="ta-IN" sz="2300" kern="1200" dirty="0" smtClean="0"/>
            <a:t> </a:t>
          </a:r>
          <a:r>
            <a:rPr lang="ta-IN" sz="2300" kern="1200" dirty="0" err="1" smtClean="0"/>
            <a:t>amenoreje</a:t>
          </a:r>
          <a:endParaRPr lang="hr-HR" sz="2300" kern="1200" dirty="0"/>
        </a:p>
      </dsp:txBody>
      <dsp:txXfrm>
        <a:off x="5451639" y="0"/>
        <a:ext cx="1702088" cy="10372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69CCE-7E06-44FD-B947-BE75F2A45BBF}">
      <dsp:nvSpPr>
        <dsp:cNvPr id="0" name=""/>
        <dsp:cNvSpPr/>
      </dsp:nvSpPr>
      <dsp:spPr>
        <a:xfrm>
          <a:off x="-165421" y="0"/>
          <a:ext cx="7726448" cy="5364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000" kern="1200" dirty="0" err="1" smtClean="0"/>
            <a:t>Smanjena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sekrecija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GnRH</a:t>
          </a:r>
          <a:r>
            <a:rPr lang="ta-IN" sz="2000" kern="1200" dirty="0" smtClean="0"/>
            <a:t> i/</a:t>
          </a:r>
          <a:r>
            <a:rPr lang="ta-IN" sz="2000" kern="1200" dirty="0" err="1" smtClean="0"/>
            <a:t>ili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smanjena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pulzatilnost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GnRH</a:t>
          </a:r>
          <a:endParaRPr lang="hr-HR" sz="2000" kern="1200" dirty="0"/>
        </a:p>
      </dsp:txBody>
      <dsp:txXfrm>
        <a:off x="-149708" y="15713"/>
        <a:ext cx="7096278" cy="505045"/>
      </dsp:txXfrm>
    </dsp:sp>
    <dsp:sp modelId="{437B9A9D-9F23-4052-8283-42877074EB51}">
      <dsp:nvSpPr>
        <dsp:cNvPr id="0" name=""/>
        <dsp:cNvSpPr/>
      </dsp:nvSpPr>
      <dsp:spPr>
        <a:xfrm>
          <a:off x="788782" y="625882"/>
          <a:ext cx="7064763" cy="536471"/>
        </a:xfrm>
        <a:prstGeom prst="roundRect">
          <a:avLst>
            <a:gd name="adj" fmla="val 10000"/>
          </a:avLst>
        </a:prstGeom>
        <a:solidFill>
          <a:schemeClr val="accent3">
            <a:hueOff val="628851"/>
            <a:satOff val="-5271"/>
            <a:lumOff val="-1029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S</a:t>
          </a:r>
          <a:r>
            <a:rPr lang="ta-IN" sz="2000" kern="1200" dirty="0" err="1" smtClean="0"/>
            <a:t>manjena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sekrecija</a:t>
          </a:r>
          <a:r>
            <a:rPr lang="ta-IN" sz="2000" kern="1200" dirty="0" smtClean="0"/>
            <a:t> </a:t>
          </a:r>
          <a:r>
            <a:rPr lang="ta-IN" sz="2000" kern="1200" dirty="0" err="1" smtClean="0"/>
            <a:t>gonadotropina</a:t>
          </a:r>
          <a:r>
            <a:rPr lang="ta-IN" sz="2000" kern="1200" dirty="0" smtClean="0"/>
            <a:t> </a:t>
          </a:r>
          <a:endParaRPr lang="hr-HR" sz="2000" kern="1200" dirty="0"/>
        </a:p>
      </dsp:txBody>
      <dsp:txXfrm>
        <a:off x="804495" y="641595"/>
        <a:ext cx="6061269" cy="505045"/>
      </dsp:txXfrm>
    </dsp:sp>
    <dsp:sp modelId="{9428101B-21AA-4B4F-9606-1135AD15118D}">
      <dsp:nvSpPr>
        <dsp:cNvPr id="0" name=""/>
        <dsp:cNvSpPr/>
      </dsp:nvSpPr>
      <dsp:spPr>
        <a:xfrm>
          <a:off x="1412144" y="1251765"/>
          <a:ext cx="7064763" cy="536471"/>
        </a:xfrm>
        <a:prstGeom prst="roundRect">
          <a:avLst>
            <a:gd name="adj" fmla="val 10000"/>
          </a:avLst>
        </a:prstGeom>
        <a:solidFill>
          <a:schemeClr val="accent3">
            <a:hueOff val="1257702"/>
            <a:satOff val="-10541"/>
            <a:lumOff val="-2058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A</a:t>
          </a:r>
          <a:r>
            <a:rPr lang="ta-IN" sz="2000" b="1" kern="1200" dirty="0" err="1" smtClean="0"/>
            <a:t>novulacija</a:t>
          </a:r>
          <a:endParaRPr lang="hr-HR" sz="2000" b="1" kern="1200" dirty="0"/>
        </a:p>
      </dsp:txBody>
      <dsp:txXfrm>
        <a:off x="1427857" y="1267478"/>
        <a:ext cx="6061269" cy="505045"/>
      </dsp:txXfrm>
    </dsp:sp>
    <dsp:sp modelId="{CCE1898D-5601-4487-9049-52458DB24BA7}">
      <dsp:nvSpPr>
        <dsp:cNvPr id="0" name=""/>
        <dsp:cNvSpPr/>
      </dsp:nvSpPr>
      <dsp:spPr>
        <a:xfrm>
          <a:off x="6881478" y="406823"/>
          <a:ext cx="348706" cy="348706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000" kern="1200"/>
        </a:p>
      </dsp:txBody>
      <dsp:txXfrm>
        <a:off x="6959937" y="406823"/>
        <a:ext cx="191788" cy="262401"/>
      </dsp:txXfrm>
    </dsp:sp>
    <dsp:sp modelId="{AA68E962-7F3D-48D2-92B0-AEC557EFCA11}">
      <dsp:nvSpPr>
        <dsp:cNvPr id="0" name=""/>
        <dsp:cNvSpPr/>
      </dsp:nvSpPr>
      <dsp:spPr>
        <a:xfrm>
          <a:off x="7504839" y="1029130"/>
          <a:ext cx="348706" cy="348706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000" kern="1200"/>
        </a:p>
      </dsp:txBody>
      <dsp:txXfrm>
        <a:off x="7583298" y="1029130"/>
        <a:ext cx="191788" cy="2624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28FB4-0443-FC44-B328-6E89712D4AC4}">
      <dsp:nvSpPr>
        <dsp:cNvPr id="0" name=""/>
        <dsp:cNvSpPr/>
      </dsp:nvSpPr>
      <dsp:spPr>
        <a:xfrm>
          <a:off x="1322515" y="566972"/>
          <a:ext cx="2541481" cy="72840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800" kern="1200" dirty="0" smtClean="0"/>
            <a:t>KAH</a:t>
          </a:r>
          <a:endParaRPr lang="en-US" sz="1800" kern="1200" dirty="0"/>
        </a:p>
      </dsp:txBody>
      <dsp:txXfrm>
        <a:off x="1343849" y="588306"/>
        <a:ext cx="2498813" cy="685735"/>
      </dsp:txXfrm>
    </dsp:sp>
    <dsp:sp modelId="{8D0BA9F1-784C-334B-A980-AC2516F6679C}">
      <dsp:nvSpPr>
        <dsp:cNvPr id="0" name=""/>
        <dsp:cNvSpPr/>
      </dsp:nvSpPr>
      <dsp:spPr>
        <a:xfrm>
          <a:off x="1657269" y="1295375"/>
          <a:ext cx="935987" cy="515625"/>
        </a:xfrm>
        <a:custGeom>
          <a:avLst/>
          <a:gdLst/>
          <a:ahLst/>
          <a:cxnLst/>
          <a:rect l="0" t="0" r="0" b="0"/>
          <a:pathLst>
            <a:path>
              <a:moveTo>
                <a:pt x="935987" y="0"/>
              </a:moveTo>
              <a:lnTo>
                <a:pt x="935987" y="257812"/>
              </a:lnTo>
              <a:lnTo>
                <a:pt x="0" y="257812"/>
              </a:lnTo>
              <a:lnTo>
                <a:pt x="0" y="51562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38CB1-3E14-5A44-8692-287EE56B9CCB}">
      <dsp:nvSpPr>
        <dsp:cNvPr id="0" name=""/>
        <dsp:cNvSpPr/>
      </dsp:nvSpPr>
      <dsp:spPr>
        <a:xfrm>
          <a:off x="866432" y="1811001"/>
          <a:ext cx="1581674" cy="10544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800" kern="1200" dirty="0" smtClean="0"/>
            <a:t>Klasična</a:t>
          </a:r>
          <a:endParaRPr lang="en-US" sz="1800" kern="1200" dirty="0"/>
        </a:p>
      </dsp:txBody>
      <dsp:txXfrm>
        <a:off x="897316" y="1841885"/>
        <a:ext cx="1519906" cy="992681"/>
      </dsp:txXfrm>
    </dsp:sp>
    <dsp:sp modelId="{1EC2920B-678D-B341-BF4C-4D297D926E32}">
      <dsp:nvSpPr>
        <dsp:cNvPr id="0" name=""/>
        <dsp:cNvSpPr/>
      </dsp:nvSpPr>
      <dsp:spPr>
        <a:xfrm>
          <a:off x="792963" y="2865450"/>
          <a:ext cx="864305" cy="435424"/>
        </a:xfrm>
        <a:custGeom>
          <a:avLst/>
          <a:gdLst/>
          <a:ahLst/>
          <a:cxnLst/>
          <a:rect l="0" t="0" r="0" b="0"/>
          <a:pathLst>
            <a:path>
              <a:moveTo>
                <a:pt x="864305" y="0"/>
              </a:moveTo>
              <a:lnTo>
                <a:pt x="864305" y="217712"/>
              </a:lnTo>
              <a:lnTo>
                <a:pt x="0" y="217712"/>
              </a:lnTo>
              <a:lnTo>
                <a:pt x="0" y="435424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5A956-AE7E-FF47-BA52-0C30F2F326FB}">
      <dsp:nvSpPr>
        <dsp:cNvPr id="0" name=""/>
        <dsp:cNvSpPr/>
      </dsp:nvSpPr>
      <dsp:spPr>
        <a:xfrm>
          <a:off x="2126" y="3300875"/>
          <a:ext cx="1581674" cy="10544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</a:t>
          </a:r>
          <a:r>
            <a:rPr lang="ta-IN" sz="1800" kern="1200" dirty="0" smtClean="0"/>
            <a:t>ubitak soli</a:t>
          </a:r>
          <a:endParaRPr lang="en-US" sz="1800" kern="1200" dirty="0"/>
        </a:p>
      </dsp:txBody>
      <dsp:txXfrm>
        <a:off x="33010" y="3331759"/>
        <a:ext cx="1519906" cy="992681"/>
      </dsp:txXfrm>
    </dsp:sp>
    <dsp:sp modelId="{4E8ADB8F-7678-C349-9FAF-ADFEA8450C1E}">
      <dsp:nvSpPr>
        <dsp:cNvPr id="0" name=""/>
        <dsp:cNvSpPr/>
      </dsp:nvSpPr>
      <dsp:spPr>
        <a:xfrm>
          <a:off x="1657269" y="2865450"/>
          <a:ext cx="837021" cy="435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12"/>
              </a:lnTo>
              <a:lnTo>
                <a:pt x="837021" y="217712"/>
              </a:lnTo>
              <a:lnTo>
                <a:pt x="837021" y="435424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C07DE-5D13-344B-B7F2-DCE3E23DD48D}">
      <dsp:nvSpPr>
        <dsp:cNvPr id="0" name=""/>
        <dsp:cNvSpPr/>
      </dsp:nvSpPr>
      <dsp:spPr>
        <a:xfrm>
          <a:off x="1703454" y="3300875"/>
          <a:ext cx="1581674" cy="10544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V</a:t>
          </a:r>
          <a:r>
            <a:rPr lang="ta-IN" sz="1800" kern="1200" dirty="0" err="1" smtClean="0"/>
            <a:t>irilizacija</a:t>
          </a:r>
          <a:endParaRPr lang="en-US" sz="1800" kern="1200" dirty="0"/>
        </a:p>
      </dsp:txBody>
      <dsp:txXfrm>
        <a:off x="1734338" y="3331759"/>
        <a:ext cx="1519906" cy="992681"/>
      </dsp:txXfrm>
    </dsp:sp>
    <dsp:sp modelId="{7B825C8C-2C04-8D4E-A518-628D362AF3E7}">
      <dsp:nvSpPr>
        <dsp:cNvPr id="0" name=""/>
        <dsp:cNvSpPr/>
      </dsp:nvSpPr>
      <dsp:spPr>
        <a:xfrm>
          <a:off x="2593256" y="1295375"/>
          <a:ext cx="1106017" cy="515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807"/>
              </a:lnTo>
              <a:lnTo>
                <a:pt x="1106017" y="257807"/>
              </a:lnTo>
              <a:lnTo>
                <a:pt x="1106017" y="51561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1494F-46AA-414F-8084-EAFE73A960C9}">
      <dsp:nvSpPr>
        <dsp:cNvPr id="0" name=""/>
        <dsp:cNvSpPr/>
      </dsp:nvSpPr>
      <dsp:spPr>
        <a:xfrm>
          <a:off x="2909765" y="1810991"/>
          <a:ext cx="1579016" cy="10544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</a:t>
          </a:r>
          <a:r>
            <a:rPr lang="ta-IN" sz="1800" kern="1200" dirty="0" smtClean="0"/>
            <a:t>eklasična </a:t>
          </a:r>
          <a:r>
            <a:rPr lang="ta-IN" sz="1800" kern="1200" dirty="0" err="1" smtClean="0"/>
            <a:t>ili</a:t>
          </a:r>
          <a:r>
            <a:rPr lang="ta-IN" sz="1800" kern="1200" dirty="0" smtClean="0"/>
            <a:t> </a:t>
          </a:r>
          <a:endParaRPr lang="hr-HR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800" kern="1200" dirty="0" smtClean="0"/>
            <a:t>“late-onset”</a:t>
          </a:r>
          <a:endParaRPr lang="en-US" sz="1800" kern="1200" dirty="0"/>
        </a:p>
      </dsp:txBody>
      <dsp:txXfrm>
        <a:off x="2940649" y="1841875"/>
        <a:ext cx="1517248" cy="9926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6BD9E-535C-7242-BA83-EF2181CF94E0}">
      <dsp:nvSpPr>
        <dsp:cNvPr id="0" name=""/>
        <dsp:cNvSpPr/>
      </dsp:nvSpPr>
      <dsp:spPr>
        <a:xfrm>
          <a:off x="2367080" y="1932115"/>
          <a:ext cx="1620167" cy="1620167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L</a:t>
          </a:r>
          <a:r>
            <a:rPr lang="ta-IN" sz="2600" kern="1200" dirty="0" smtClean="0"/>
            <a:t>ate onset CAH</a:t>
          </a:r>
          <a:endParaRPr lang="en-US" sz="2600" kern="1200" dirty="0"/>
        </a:p>
      </dsp:txBody>
      <dsp:txXfrm>
        <a:off x="2604348" y="2169383"/>
        <a:ext cx="1145631" cy="1145631"/>
      </dsp:txXfrm>
    </dsp:sp>
    <dsp:sp modelId="{0E187CDD-D6E7-BB48-BA0B-A05E3AD58E8A}">
      <dsp:nvSpPr>
        <dsp:cNvPr id="0" name=""/>
        <dsp:cNvSpPr/>
      </dsp:nvSpPr>
      <dsp:spPr>
        <a:xfrm rot="12900000">
          <a:off x="1323072" y="1648491"/>
          <a:ext cx="1243675" cy="461747"/>
        </a:xfrm>
        <a:prstGeom prst="lef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DB2A83-5523-D443-AE6F-93555BB5C099}">
      <dsp:nvSpPr>
        <dsp:cNvPr id="0" name=""/>
        <dsp:cNvSpPr/>
      </dsp:nvSpPr>
      <dsp:spPr>
        <a:xfrm>
          <a:off x="665950" y="907030"/>
          <a:ext cx="1539159" cy="12313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900" kern="1200" dirty="0" smtClean="0"/>
            <a:t>Akne</a:t>
          </a:r>
          <a:endParaRPr lang="en-US" sz="1900" kern="1200" dirty="0"/>
        </a:p>
      </dsp:txBody>
      <dsp:txXfrm>
        <a:off x="702014" y="943094"/>
        <a:ext cx="1467031" cy="1159199"/>
      </dsp:txXfrm>
    </dsp:sp>
    <dsp:sp modelId="{52FEAD84-84CF-E343-8203-850A8ABD0F25}">
      <dsp:nvSpPr>
        <dsp:cNvPr id="0" name=""/>
        <dsp:cNvSpPr/>
      </dsp:nvSpPr>
      <dsp:spPr>
        <a:xfrm rot="16200000">
          <a:off x="2555326" y="1007021"/>
          <a:ext cx="1243675" cy="461747"/>
        </a:xfrm>
        <a:prstGeom prst="lef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3C03AA-7C00-0546-A2C9-FDD645178CBE}">
      <dsp:nvSpPr>
        <dsp:cNvPr id="0" name=""/>
        <dsp:cNvSpPr/>
      </dsp:nvSpPr>
      <dsp:spPr>
        <a:xfrm>
          <a:off x="2407584" y="393"/>
          <a:ext cx="1539159" cy="12313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900" kern="1200" dirty="0" smtClean="0"/>
            <a:t>Hirzutizam</a:t>
          </a:r>
          <a:endParaRPr lang="en-US" sz="1900" kern="1200" dirty="0"/>
        </a:p>
      </dsp:txBody>
      <dsp:txXfrm>
        <a:off x="2443648" y="36457"/>
        <a:ext cx="1467031" cy="1159199"/>
      </dsp:txXfrm>
    </dsp:sp>
    <dsp:sp modelId="{587BC0C4-9143-0C42-B85A-40362B7A4AA2}">
      <dsp:nvSpPr>
        <dsp:cNvPr id="0" name=""/>
        <dsp:cNvSpPr/>
      </dsp:nvSpPr>
      <dsp:spPr>
        <a:xfrm rot="19500000">
          <a:off x="3787580" y="1648491"/>
          <a:ext cx="1243675" cy="461747"/>
        </a:xfrm>
        <a:prstGeom prst="lef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F6842F-B506-944A-B59B-D5AB6DA2BDFC}">
      <dsp:nvSpPr>
        <dsp:cNvPr id="0" name=""/>
        <dsp:cNvSpPr/>
      </dsp:nvSpPr>
      <dsp:spPr>
        <a:xfrm>
          <a:off x="4149217" y="907030"/>
          <a:ext cx="1539159" cy="12313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900" kern="1200" dirty="0" smtClean="0"/>
            <a:t>Anovulacija</a:t>
          </a:r>
          <a:endParaRPr lang="en-US" sz="1900" kern="1200" dirty="0"/>
        </a:p>
      </dsp:txBody>
      <dsp:txXfrm>
        <a:off x="4185281" y="943094"/>
        <a:ext cx="1467031" cy="11591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81A79-1416-1047-9262-CB657FC687C3}">
      <dsp:nvSpPr>
        <dsp:cNvPr id="0" name=""/>
        <dsp:cNvSpPr/>
      </dsp:nvSpPr>
      <dsp:spPr>
        <a:xfrm>
          <a:off x="2433875" y="92"/>
          <a:ext cx="2703036" cy="88808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100" kern="1200" dirty="0" smtClean="0"/>
            <a:t>ACTH test</a:t>
          </a:r>
          <a:endParaRPr lang="en-US" sz="2100" kern="1200" dirty="0"/>
        </a:p>
      </dsp:txBody>
      <dsp:txXfrm>
        <a:off x="2459886" y="26103"/>
        <a:ext cx="2651014" cy="836061"/>
      </dsp:txXfrm>
    </dsp:sp>
    <dsp:sp modelId="{20436153-A742-DE4B-91ED-65DBC28F73D0}">
      <dsp:nvSpPr>
        <dsp:cNvPr id="0" name=""/>
        <dsp:cNvSpPr/>
      </dsp:nvSpPr>
      <dsp:spPr>
        <a:xfrm rot="5400000">
          <a:off x="3618877" y="910378"/>
          <a:ext cx="333031" cy="399637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3665502" y="943681"/>
        <a:ext cx="239783" cy="233122"/>
      </dsp:txXfrm>
    </dsp:sp>
    <dsp:sp modelId="{930B24D3-DEE1-544A-888F-5F5195AE5AC0}">
      <dsp:nvSpPr>
        <dsp:cNvPr id="0" name=""/>
        <dsp:cNvSpPr/>
      </dsp:nvSpPr>
      <dsp:spPr>
        <a:xfrm>
          <a:off x="1120713" y="1332217"/>
          <a:ext cx="5329359" cy="162517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100" kern="1200" dirty="0" smtClean="0"/>
            <a:t>17-hidroksiprogesteron &gt; 10-15 ng/ml</a:t>
          </a:r>
          <a:endParaRPr lang="en-US" sz="2100" kern="1200" dirty="0"/>
        </a:p>
      </dsp:txBody>
      <dsp:txXfrm>
        <a:off x="1168313" y="1379817"/>
        <a:ext cx="5234159" cy="1529975"/>
      </dsp:txXfrm>
    </dsp:sp>
    <dsp:sp modelId="{FB927FA2-1175-584C-92A6-663F836CA13F}">
      <dsp:nvSpPr>
        <dsp:cNvPr id="0" name=""/>
        <dsp:cNvSpPr/>
      </dsp:nvSpPr>
      <dsp:spPr>
        <a:xfrm rot="5427304">
          <a:off x="3610655" y="2979595"/>
          <a:ext cx="333041" cy="399637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3657681" y="3012895"/>
        <a:ext cx="239783" cy="233129"/>
      </dsp:txXfrm>
    </dsp:sp>
    <dsp:sp modelId="{E2FB6E82-3724-D848-973F-FA9C29262D22}">
      <dsp:nvSpPr>
        <dsp:cNvPr id="0" name=""/>
        <dsp:cNvSpPr/>
      </dsp:nvSpPr>
      <dsp:spPr>
        <a:xfrm>
          <a:off x="2420367" y="3401434"/>
          <a:ext cx="2703036" cy="88808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100" kern="1200" dirty="0" smtClean="0"/>
            <a:t>“</a:t>
          </a:r>
          <a:r>
            <a:rPr lang="en-US" sz="2100" kern="1200" dirty="0" smtClean="0"/>
            <a:t>L</a:t>
          </a:r>
          <a:r>
            <a:rPr lang="ta-IN" sz="2100" kern="1200" dirty="0" smtClean="0"/>
            <a:t>ate-onset CAH”</a:t>
          </a:r>
          <a:endParaRPr lang="en-US" sz="2100" kern="1200" dirty="0"/>
        </a:p>
      </dsp:txBody>
      <dsp:txXfrm>
        <a:off x="2446378" y="3427445"/>
        <a:ext cx="2651014" cy="8360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F67ABC-4A47-4A2B-A64D-23E5C9E03629}">
      <dsp:nvSpPr>
        <dsp:cNvPr id="0" name=""/>
        <dsp:cNvSpPr/>
      </dsp:nvSpPr>
      <dsp:spPr>
        <a:xfrm>
          <a:off x="2900679" y="319"/>
          <a:ext cx="4351020" cy="124550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V</a:t>
          </a:r>
          <a:r>
            <a:rPr lang="ta-IN" sz="2700" kern="1200" dirty="0" err="1" smtClean="0"/>
            <a:t>isoke</a:t>
          </a:r>
          <a:r>
            <a:rPr lang="ta-IN" sz="2700" kern="1200" dirty="0" smtClean="0"/>
            <a:t> </a:t>
          </a:r>
          <a:r>
            <a:rPr lang="ta-IN" sz="2700" kern="1200" dirty="0" err="1" smtClean="0"/>
            <a:t>vrijednosti</a:t>
          </a:r>
          <a:r>
            <a:rPr lang="ta-IN" sz="2700" kern="1200" dirty="0" smtClean="0"/>
            <a:t> </a:t>
          </a:r>
          <a:r>
            <a:rPr lang="ta-IN" sz="2700" kern="1200" dirty="0" err="1" smtClean="0"/>
            <a:t>ukupnog</a:t>
          </a:r>
          <a:r>
            <a:rPr lang="ta-IN" sz="2700" kern="1200" dirty="0" smtClean="0"/>
            <a:t> </a:t>
          </a:r>
          <a:r>
            <a:rPr lang="ta-IN" sz="2700" kern="1200" dirty="0" err="1" smtClean="0"/>
            <a:t>testoster</a:t>
          </a:r>
          <a:r>
            <a:rPr lang="hr-HR" sz="2700" kern="1200" dirty="0" smtClean="0"/>
            <a:t>ona</a:t>
          </a:r>
          <a:endParaRPr lang="hr-HR" sz="2700" kern="1200" dirty="0"/>
        </a:p>
      </dsp:txBody>
      <dsp:txXfrm>
        <a:off x="2900679" y="156007"/>
        <a:ext cx="3883956" cy="934129"/>
      </dsp:txXfrm>
    </dsp:sp>
    <dsp:sp modelId="{32F9DE17-156D-45C1-A7E9-419CF6BFFAF7}">
      <dsp:nvSpPr>
        <dsp:cNvPr id="0" name=""/>
        <dsp:cNvSpPr/>
      </dsp:nvSpPr>
      <dsp:spPr>
        <a:xfrm>
          <a:off x="0" y="319"/>
          <a:ext cx="2900680" cy="1245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err="1" smtClean="0"/>
            <a:t>Ovarijalni</a:t>
          </a:r>
          <a:endParaRPr lang="hr-HR" sz="3600" kern="1200" dirty="0"/>
        </a:p>
      </dsp:txBody>
      <dsp:txXfrm>
        <a:off x="60801" y="61120"/>
        <a:ext cx="2779078" cy="1123903"/>
      </dsp:txXfrm>
    </dsp:sp>
    <dsp:sp modelId="{4A7296AC-1E65-463C-9B97-6C4B69360864}">
      <dsp:nvSpPr>
        <dsp:cNvPr id="0" name=""/>
        <dsp:cNvSpPr/>
      </dsp:nvSpPr>
      <dsp:spPr>
        <a:xfrm>
          <a:off x="2900679" y="1370375"/>
          <a:ext cx="4351020" cy="124550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V</a:t>
          </a:r>
          <a:r>
            <a:rPr lang="ta-IN" sz="2700" kern="1200" dirty="0" err="1" smtClean="0"/>
            <a:t>isoke</a:t>
          </a:r>
          <a:r>
            <a:rPr lang="ta-IN" sz="2700" kern="1200" dirty="0" smtClean="0"/>
            <a:t> </a:t>
          </a:r>
          <a:r>
            <a:rPr lang="ta-IN" sz="2700" kern="1200" dirty="0" err="1" smtClean="0"/>
            <a:t>vrijednosti</a:t>
          </a:r>
          <a:r>
            <a:rPr lang="ta-IN" sz="2700" kern="1200" dirty="0" smtClean="0"/>
            <a:t> DHEAS</a:t>
          </a:r>
          <a:r>
            <a:rPr lang="hr-HR" sz="2700" kern="1200" dirty="0" smtClean="0"/>
            <a:t> </a:t>
          </a:r>
          <a:endParaRPr lang="hr-HR" sz="2700" kern="1200" dirty="0"/>
        </a:p>
      </dsp:txBody>
      <dsp:txXfrm>
        <a:off x="2900679" y="1526063"/>
        <a:ext cx="3883956" cy="934129"/>
      </dsp:txXfrm>
    </dsp:sp>
    <dsp:sp modelId="{1F2C03BF-4202-4D72-A3D3-AD6EB104F9F1}">
      <dsp:nvSpPr>
        <dsp:cNvPr id="0" name=""/>
        <dsp:cNvSpPr/>
      </dsp:nvSpPr>
      <dsp:spPr>
        <a:xfrm>
          <a:off x="0" y="1370375"/>
          <a:ext cx="2900680" cy="1245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/>
            <a:t>Adrenalni</a:t>
          </a:r>
          <a:endParaRPr lang="hr-HR" sz="3600" kern="1200" dirty="0"/>
        </a:p>
      </dsp:txBody>
      <dsp:txXfrm>
        <a:off x="60801" y="1431176"/>
        <a:ext cx="2779078" cy="1123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FCA7C-7681-CE4E-B77E-9EC6E3994866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E7D30-AACD-BA49-B63F-C6A7460AD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9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310">
              <a:defRPr/>
            </a:pPr>
            <a:r>
              <a:rPr lang="hr-HR" dirty="0" smtClean="0"/>
              <a:t> U nedostatku jasne etiologije i patogeneze</a:t>
            </a:r>
            <a:r>
              <a:rPr lang="hr-HR" baseline="0" dirty="0" smtClean="0"/>
              <a:t> dijagnoza PCOS postavlja se temeljem konsenzusa o dijagnostičkim kriterijima. Kod nas kao i u većini zemalja u svijetu koristi se </a:t>
            </a:r>
            <a:r>
              <a:rPr lang="hr-HR" baseline="0" dirty="0" err="1" smtClean="0"/>
              <a:t>Rotterdamski</a:t>
            </a:r>
            <a:r>
              <a:rPr lang="hr-HR" baseline="0" dirty="0" smtClean="0"/>
              <a:t> dijagnostički </a:t>
            </a:r>
            <a:r>
              <a:rPr lang="hr-HR" baseline="0" dirty="0" err="1" smtClean="0"/>
              <a:t>kirterij</a:t>
            </a:r>
            <a:r>
              <a:rPr lang="hr-HR" baseline="0" dirty="0" smtClean="0"/>
              <a:t> koji definira PCOS prisutnošću dva od tri navedena kriterija: </a:t>
            </a:r>
            <a:r>
              <a:rPr lang="hr-HR" baseline="0" dirty="0" err="1" smtClean="0"/>
              <a:t>oligoanovulacija</a:t>
            </a:r>
            <a:r>
              <a:rPr lang="hr-HR" baseline="0" dirty="0" smtClean="0"/>
              <a:t>, klinički ili biokemijski </a:t>
            </a:r>
            <a:r>
              <a:rPr lang="hr-HR" baseline="0" dirty="0" err="1" smtClean="0"/>
              <a:t>hiperandrogenizam</a:t>
            </a:r>
            <a:r>
              <a:rPr lang="hr-HR" baseline="0" dirty="0" smtClean="0"/>
              <a:t> te </a:t>
            </a:r>
            <a:r>
              <a:rPr lang="hr-HR" baseline="0" dirty="0" err="1" smtClean="0"/>
              <a:t>uzv</a:t>
            </a:r>
            <a:r>
              <a:rPr lang="hr-HR" baseline="0" dirty="0" smtClean="0"/>
              <a:t> nalaz </a:t>
            </a:r>
            <a:r>
              <a:rPr lang="hr-HR" baseline="0" dirty="0" err="1" smtClean="0"/>
              <a:t>policitičnih</a:t>
            </a:r>
            <a:r>
              <a:rPr lang="hr-HR" baseline="0" dirty="0" smtClean="0"/>
              <a:t> jajnika, a nakon isključenja bolesti koje se slično manifestiraju. To isključenje bolesti koje se slično manifestiraju posebno naglašavam jer se to zaboravlja u svakodnevnoj kliničkoj praksi. Dakle prije postavljanja dijagnoze POCS-a potrebno je is</a:t>
            </a:r>
            <a:r>
              <a:rPr lang="ta-IN" baseline="0" dirty="0" smtClean="0"/>
              <a:t>k</a:t>
            </a:r>
            <a:r>
              <a:rPr lang="hr-HR" baseline="0" dirty="0" smtClean="0"/>
              <a:t>ljučiti ostale uzroke ovulatorne disfunkcije i hiperandrogenizma. 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E952E-E1C9-452E-8DD9-10F675039CC1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E7D30-AACD-BA49-B63F-C6A7460AD11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75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 slučaju naglo nastalih znakova </a:t>
            </a:r>
            <a:r>
              <a:rPr lang="hr-HR" dirty="0" err="1" smtClean="0"/>
              <a:t>hiperandrogenizma</a:t>
            </a:r>
            <a:r>
              <a:rPr lang="hr-HR" dirty="0" smtClean="0"/>
              <a:t> kao što su nagli početak,</a:t>
            </a:r>
            <a:r>
              <a:rPr lang="hr-HR" baseline="0" dirty="0" smtClean="0"/>
              <a:t> brzo pogoršanje, znakovi </a:t>
            </a:r>
            <a:r>
              <a:rPr lang="hr-HR" baseline="0" dirty="0" err="1" smtClean="0"/>
              <a:t>virilizacije</a:t>
            </a:r>
            <a:r>
              <a:rPr lang="hr-HR" baseline="0" dirty="0" smtClean="0"/>
              <a:t> nužno je hitno odrediti androgene kako bi isključili tumor rijetke ali ozbiljne uzroke </a:t>
            </a:r>
            <a:r>
              <a:rPr lang="hr-HR" baseline="0" dirty="0" err="1" smtClean="0"/>
              <a:t>hiperandrogenizma</a:t>
            </a:r>
            <a:r>
              <a:rPr lang="hr-HR" baseline="0" dirty="0" smtClean="0"/>
              <a:t> kao što su tumor jajnika ili androgen </a:t>
            </a:r>
            <a:r>
              <a:rPr lang="hr-HR" baseline="0" dirty="0" err="1" smtClean="0"/>
              <a:t>secernirajući</a:t>
            </a:r>
            <a:r>
              <a:rPr lang="hr-HR" baseline="0" dirty="0" smtClean="0"/>
              <a:t> tumor nadbubrežne žlijezde. </a:t>
            </a:r>
            <a:r>
              <a:rPr lang="hr-HR" baseline="0" dirty="0" err="1" smtClean="0"/>
              <a:t>Cushingov</a:t>
            </a:r>
            <a:r>
              <a:rPr lang="hr-HR" baseline="0" dirty="0" smtClean="0"/>
              <a:t> sindrom ćemo isključivati ako su prisutni i drugi klinički simptomi </a:t>
            </a:r>
            <a:r>
              <a:rPr lang="hr-HR" baseline="0" dirty="0" err="1" smtClean="0"/>
              <a:t>patognomonični</a:t>
            </a:r>
            <a:r>
              <a:rPr lang="hr-HR" baseline="0" dirty="0" smtClean="0"/>
              <a:t> za </a:t>
            </a:r>
            <a:r>
              <a:rPr lang="hr-HR" baseline="0" dirty="0" err="1" smtClean="0"/>
              <a:t>Cushing</a:t>
            </a:r>
            <a:r>
              <a:rPr lang="hr-HR" baseline="0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Tumori nadbubrežne 2 /</a:t>
            </a:r>
            <a:r>
              <a:rPr lang="hr-HR" baseline="0" dirty="0" smtClean="0"/>
              <a:t> 1 000 000</a:t>
            </a:r>
          </a:p>
          <a:p>
            <a:r>
              <a:rPr lang="hr-HR" baseline="0" dirty="0" smtClean="0"/>
              <a:t>Cushing 2/ 1 000 000</a:t>
            </a:r>
          </a:p>
          <a:p>
            <a:r>
              <a:rPr lang="hr-HR" baseline="0" dirty="0" smtClean="0"/>
              <a:t>Tumor jajnika &lt; 1 / 1 00 0000</a:t>
            </a:r>
          </a:p>
          <a:p>
            <a:endParaRPr lang="hr-HR" baseline="0" dirty="0" smtClean="0"/>
          </a:p>
          <a:p>
            <a:r>
              <a:rPr lang="hr-HR" baseline="0" dirty="0" smtClean="0"/>
              <a:t>Klitoromegalija – normalno &lt; 5.2x3.5 mm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E952E-E1C9-452E-8DD9-10F675039CC1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E7D30-AACD-BA49-B63F-C6A7460AD11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21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baseline="0" dirty="0" smtClean="0"/>
              <a:t>hiperprolaktinemiju određivanjem PRL; poremećaje štitnjaće određivanjem hormona štitnjaće, hipotalamičku amenoreju određivanjem FSH i LH, te druge izvore povećanog stvaranja androgena poput KAH određivanjem 17 OHP. </a:t>
            </a:r>
            <a:r>
              <a:rPr lang="hr-HR" baseline="0" dirty="0" err="1" smtClean="0"/>
              <a:t>Cushingov</a:t>
            </a:r>
            <a:r>
              <a:rPr lang="hr-HR" baseline="0" dirty="0" smtClean="0"/>
              <a:t> sindrom određivanjem </a:t>
            </a:r>
            <a:r>
              <a:rPr lang="hr-HR" baseline="0" dirty="0" err="1" smtClean="0"/>
              <a:t>kortizola</a:t>
            </a:r>
            <a:r>
              <a:rPr lang="hr-HR" baseline="0" dirty="0" smtClean="0"/>
              <a:t> isključuje se samo kod pacijentica sa </a:t>
            </a:r>
            <a:r>
              <a:rPr lang="hr-HR" baseline="0" dirty="0" err="1" smtClean="0"/>
              <a:t>patognomoničnom</a:t>
            </a:r>
            <a:r>
              <a:rPr lang="hr-HR" baseline="0" dirty="0" smtClean="0"/>
              <a:t> kliničkom slikom.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E952E-E1C9-452E-8DD9-10F675039CC1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baseline="0" dirty="0" smtClean="0"/>
              <a:t>hiperprolaktinemiju određivanjem PRL; poremećaje štitnjaće određivanjem hormona štitnjaće, hipotalamičku amenoreju određivanjem FSH i LH, te druge izvore povećanog stvaranja androgena poput KAH određivanjem 17 OHP. </a:t>
            </a:r>
            <a:r>
              <a:rPr lang="hr-HR" baseline="0" dirty="0" err="1" smtClean="0"/>
              <a:t>Cushingov</a:t>
            </a:r>
            <a:r>
              <a:rPr lang="hr-HR" baseline="0" dirty="0" smtClean="0"/>
              <a:t> sindrom određivanjem </a:t>
            </a:r>
            <a:r>
              <a:rPr lang="hr-HR" baseline="0" dirty="0" err="1" smtClean="0"/>
              <a:t>kortizola</a:t>
            </a:r>
            <a:r>
              <a:rPr lang="hr-HR" baseline="0" dirty="0" smtClean="0"/>
              <a:t> isključuje se samo kod pacijentica sa </a:t>
            </a:r>
            <a:r>
              <a:rPr lang="hr-HR" baseline="0" dirty="0" err="1" smtClean="0"/>
              <a:t>patognomoničnom</a:t>
            </a:r>
            <a:r>
              <a:rPr lang="hr-HR" baseline="0" dirty="0" smtClean="0"/>
              <a:t> kliničkom slikom.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E952E-E1C9-452E-8DD9-10F675039CC1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 cstate="print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pPr/>
              <a:t>5/15/14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7" Type="http://schemas.openxmlformats.org/officeDocument/2006/relationships/image" Target="../media/image15.jpeg"/><Relationship Id="rId8" Type="http://schemas.openxmlformats.org/officeDocument/2006/relationships/image" Target="../media/image16.jpeg"/><Relationship Id="rId9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12.xml"/><Relationship Id="rId12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diagramData" Target="../diagrams/data11.xml"/><Relationship Id="rId4" Type="http://schemas.openxmlformats.org/officeDocument/2006/relationships/diagramLayout" Target="../diagrams/layout11.xml"/><Relationship Id="rId5" Type="http://schemas.openxmlformats.org/officeDocument/2006/relationships/diagramQuickStyle" Target="../diagrams/quickStyle11.xml"/><Relationship Id="rId6" Type="http://schemas.openxmlformats.org/officeDocument/2006/relationships/diagramColors" Target="../diagrams/colors11.xml"/><Relationship Id="rId7" Type="http://schemas.microsoft.com/office/2007/relationships/diagramDrawing" Target="../diagrams/drawing11.xml"/><Relationship Id="rId8" Type="http://schemas.openxmlformats.org/officeDocument/2006/relationships/diagramData" Target="../diagrams/data12.xml"/><Relationship Id="rId9" Type="http://schemas.openxmlformats.org/officeDocument/2006/relationships/diagramLayout" Target="../diagrams/layout12.xml"/><Relationship Id="rId10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1254" y="1078174"/>
            <a:ext cx="6127845" cy="3807726"/>
          </a:xfrm>
        </p:spPr>
        <p:txBody>
          <a:bodyPr anchor="t"/>
          <a:lstStyle/>
          <a:p>
            <a:r>
              <a:rPr lang="hr-HR" sz="4000" b="1" dirty="0" smtClean="0"/>
              <a:t>KAKO ISKLJUČITI BOLESTI KOJE SE MANIFESTIRAJU SIMPTOMIMA ZAJEDNIČKIM PCOS-u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447190"/>
            <a:ext cx="5446713" cy="851647"/>
          </a:xfrm>
        </p:spPr>
        <p:txBody>
          <a:bodyPr>
            <a:normAutofit fontScale="92500" lnSpcReduction="20000"/>
          </a:bodyPr>
          <a:lstStyle/>
          <a:p>
            <a:r>
              <a:rPr lang="ta-IN" dirty="0"/>
              <a:t>Ana Šešerko, dr. med</a:t>
            </a:r>
          </a:p>
          <a:p>
            <a:r>
              <a:rPr lang="en-US" dirty="0" smtClean="0"/>
              <a:t>D</a:t>
            </a:r>
            <a:r>
              <a:rPr lang="ta-IN" dirty="0" smtClean="0"/>
              <a:t>r. </a:t>
            </a:r>
            <a:r>
              <a:rPr lang="ta-IN" dirty="0"/>
              <a:t>s</a:t>
            </a:r>
            <a:r>
              <a:rPr lang="ta-IN" dirty="0" smtClean="0"/>
              <a:t>c. Lana Škrgatić, dr. </a:t>
            </a:r>
            <a:r>
              <a:rPr lang="ta-IN" dirty="0"/>
              <a:t>m</a:t>
            </a:r>
            <a:r>
              <a:rPr lang="ta-IN" dirty="0" smtClean="0"/>
              <a:t>ed.</a:t>
            </a:r>
          </a:p>
          <a:p>
            <a:r>
              <a:rPr lang="ta-IN" dirty="0" smtClean="0"/>
              <a:t>Vesna Sokol, dr. </a:t>
            </a:r>
            <a:r>
              <a:rPr lang="ta-IN" dirty="0"/>
              <a:t>m</a:t>
            </a:r>
            <a:r>
              <a:rPr lang="ta-IN" dirty="0" smtClean="0"/>
              <a:t>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49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Dijagnostika i liječenje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61565"/>
            <a:ext cx="8284191" cy="4289611"/>
          </a:xfrm>
        </p:spPr>
        <p:txBody>
          <a:bodyPr>
            <a:normAutofit fontScale="92500" lnSpcReduction="10000"/>
          </a:bodyPr>
          <a:lstStyle/>
          <a:p>
            <a:r>
              <a:rPr lang="ta-IN" dirty="0" smtClean="0"/>
              <a:t>FSH i LH izrazito niski, E2 nizak (hipogonadotropni)</a:t>
            </a:r>
          </a:p>
          <a:p>
            <a:r>
              <a:rPr lang="en-US" dirty="0" smtClean="0"/>
              <a:t>T</a:t>
            </a:r>
            <a:r>
              <a:rPr lang="ta-IN" dirty="0" smtClean="0"/>
              <a:t>h: liječiti osnovni uzrok</a:t>
            </a:r>
          </a:p>
          <a:p>
            <a:r>
              <a:rPr lang="en-US" dirty="0" smtClean="0"/>
              <a:t>U</a:t>
            </a:r>
            <a:r>
              <a:rPr lang="ta-IN" dirty="0" smtClean="0"/>
              <a:t> adolescentica potrebna je supstitucijska terapija spolnim hormonima radi regulacije mineralne gustoće kostiju</a:t>
            </a:r>
          </a:p>
          <a:p>
            <a:r>
              <a:rPr lang="ta-IN" dirty="0" smtClean="0"/>
              <a:t>Pulzatilno davanje analoga GnRH ili egzogenih gonadotropina radi indukcije ovulacije i ostvarivanja fertilnosti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435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57158" y="71414"/>
            <a:ext cx="8286808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58" y="40341"/>
            <a:ext cx="8286808" cy="141194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hr-HR" sz="4000" dirty="0" smtClean="0">
                <a:solidFill>
                  <a:schemeClr val="bg1"/>
                </a:solidFill>
              </a:rPr>
              <a:t>PCOS – dijagnoza</a:t>
            </a:r>
            <a:br>
              <a:rPr lang="hr-HR" sz="4000" dirty="0" smtClean="0">
                <a:solidFill>
                  <a:schemeClr val="bg1"/>
                </a:solidFill>
              </a:rPr>
            </a:br>
            <a:r>
              <a:rPr lang="hr-HR" sz="4000" dirty="0" smtClean="0">
                <a:solidFill>
                  <a:schemeClr val="bg1"/>
                </a:solidFill>
              </a:rPr>
              <a:t>Hiperandrogenizam</a:t>
            </a:r>
            <a:endParaRPr lang="hr-HR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571612"/>
            <a:ext cx="7000924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r-HR" b="1" dirty="0" smtClean="0"/>
              <a:t>Obrada kod naglo nastalih znakova hiperandrogenizma</a:t>
            </a:r>
            <a:endParaRPr lang="hr-HR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643438" y="2714620"/>
            <a:ext cx="1643074" cy="785818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ukT&gt;5 nmol/l</a:t>
            </a:r>
            <a:endParaRPr lang="hr-HR" dirty="0"/>
          </a:p>
        </p:txBody>
      </p:sp>
      <p:sp>
        <p:nvSpPr>
          <p:cNvPr id="8" name="Rounded Rectangle 7"/>
          <p:cNvSpPr/>
          <p:nvPr/>
        </p:nvSpPr>
        <p:spPr>
          <a:xfrm>
            <a:off x="4643438" y="4000504"/>
            <a:ext cx="1643074" cy="785818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DHEAS &gt; 14 nmol/l</a:t>
            </a:r>
            <a:endParaRPr lang="hr-HR" dirty="0"/>
          </a:p>
        </p:txBody>
      </p:sp>
      <p:sp>
        <p:nvSpPr>
          <p:cNvPr id="9" name="Rounded Rectangle 8"/>
          <p:cNvSpPr/>
          <p:nvPr/>
        </p:nvSpPr>
        <p:spPr>
          <a:xfrm>
            <a:off x="4643438" y="5286388"/>
            <a:ext cx="1643074" cy="785818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24h kortizol &gt; 20 mcg/dl</a:t>
            </a:r>
            <a:endParaRPr lang="hr-HR" dirty="0"/>
          </a:p>
        </p:txBody>
      </p:sp>
      <p:sp>
        <p:nvSpPr>
          <p:cNvPr id="18" name="Right Arrow Callout 17"/>
          <p:cNvSpPr/>
          <p:nvPr/>
        </p:nvSpPr>
        <p:spPr>
          <a:xfrm>
            <a:off x="500034" y="2143116"/>
            <a:ext cx="4071966" cy="428628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nagli početak – kratko trajanje hirzutizma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brzo pogoršanje hirzutizma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kasniji početak – ne peripubertlano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znakovi virilizacije :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 frontalna ćelavost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klitoromegalija 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 povećanje mišićne mase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hr-HR" sz="1600" b="1" dirty="0" smtClean="0">
                <a:solidFill>
                  <a:schemeClr val="bg1"/>
                </a:solidFill>
                <a:cs typeface="Arial" pitchFamily="34" charset="0"/>
              </a:rPr>
              <a:t>  produbljivanje glasa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388035" y="5500702"/>
            <a:ext cx="541419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Rounded Rectangle 21"/>
          <p:cNvSpPr/>
          <p:nvPr/>
        </p:nvSpPr>
        <p:spPr>
          <a:xfrm>
            <a:off x="7055893" y="2643182"/>
            <a:ext cx="2088107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UZV, CT ili MR</a:t>
            </a:r>
            <a:endParaRPr lang="hr-HR" dirty="0"/>
          </a:p>
        </p:txBody>
      </p:sp>
      <p:sp>
        <p:nvSpPr>
          <p:cNvPr id="27" name="Rounded Rectangle 26"/>
          <p:cNvSpPr/>
          <p:nvPr/>
        </p:nvSpPr>
        <p:spPr>
          <a:xfrm>
            <a:off x="7055893" y="3929066"/>
            <a:ext cx="2088107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CT ili MR</a:t>
            </a:r>
            <a:endParaRPr lang="hr-HR" dirty="0"/>
          </a:p>
        </p:txBody>
      </p:sp>
      <p:sp>
        <p:nvSpPr>
          <p:cNvPr id="28" name="Rounded Rectangle 27"/>
          <p:cNvSpPr/>
          <p:nvPr/>
        </p:nvSpPr>
        <p:spPr>
          <a:xfrm>
            <a:off x="7055893" y="5214950"/>
            <a:ext cx="2088107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deksametazonski test</a:t>
            </a:r>
            <a:endParaRPr lang="hr-HR" dirty="0"/>
          </a:p>
        </p:txBody>
      </p:sp>
      <p:sp>
        <p:nvSpPr>
          <p:cNvPr id="29" name="Oval 28"/>
          <p:cNvSpPr/>
          <p:nvPr/>
        </p:nvSpPr>
        <p:spPr>
          <a:xfrm>
            <a:off x="4357686" y="3357562"/>
            <a:ext cx="1000132" cy="50006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100" dirty="0" smtClean="0"/>
              <a:t>Tm jajnika</a:t>
            </a:r>
            <a:endParaRPr lang="hr-HR" sz="1100" dirty="0"/>
          </a:p>
        </p:txBody>
      </p:sp>
      <p:sp>
        <p:nvSpPr>
          <p:cNvPr id="31" name="Oval 30"/>
          <p:cNvSpPr/>
          <p:nvPr/>
        </p:nvSpPr>
        <p:spPr>
          <a:xfrm>
            <a:off x="5429256" y="3357562"/>
            <a:ext cx="1000132" cy="50006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100" dirty="0" smtClean="0"/>
              <a:t>Tm adren.</a:t>
            </a:r>
            <a:endParaRPr lang="hr-HR" sz="1100" dirty="0"/>
          </a:p>
        </p:txBody>
      </p:sp>
      <p:sp>
        <p:nvSpPr>
          <p:cNvPr id="32" name="Oval 31"/>
          <p:cNvSpPr/>
          <p:nvPr/>
        </p:nvSpPr>
        <p:spPr>
          <a:xfrm>
            <a:off x="4929190" y="4714884"/>
            <a:ext cx="1000132" cy="50006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100" dirty="0" smtClean="0"/>
              <a:t>Tm adren.</a:t>
            </a:r>
            <a:endParaRPr lang="hr-HR" sz="1100" dirty="0"/>
          </a:p>
        </p:txBody>
      </p:sp>
      <p:sp>
        <p:nvSpPr>
          <p:cNvPr id="33" name="Oval 32"/>
          <p:cNvSpPr/>
          <p:nvPr/>
        </p:nvSpPr>
        <p:spPr>
          <a:xfrm>
            <a:off x="4929190" y="6072206"/>
            <a:ext cx="1143008" cy="50006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100" dirty="0" smtClean="0"/>
              <a:t>Sy.</a:t>
            </a:r>
          </a:p>
          <a:p>
            <a:pPr algn="ctr"/>
            <a:r>
              <a:rPr lang="hr-HR" sz="1100" dirty="0" smtClean="0"/>
              <a:t>Cushing.</a:t>
            </a:r>
            <a:endParaRPr lang="hr-HR" sz="1100" dirty="0"/>
          </a:p>
        </p:txBody>
      </p:sp>
      <p:sp>
        <p:nvSpPr>
          <p:cNvPr id="23" name="Rounded Rectangle 22"/>
          <p:cNvSpPr/>
          <p:nvPr/>
        </p:nvSpPr>
        <p:spPr>
          <a:xfrm>
            <a:off x="3214678" y="5357826"/>
            <a:ext cx="1571636" cy="1428736"/>
          </a:xfrm>
          <a:prstGeom prst="roundRect">
            <a:avLst/>
          </a:prstGeom>
          <a:noFill/>
          <a:ln w="57150">
            <a:prstDash val="sysDash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3278611" y="5429264"/>
            <a:ext cx="160492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hr-HR" sz="1400" b="1" dirty="0" smtClean="0"/>
              <a:t>abdominalna  </a:t>
            </a:r>
          </a:p>
          <a:p>
            <a:r>
              <a:rPr lang="hr-HR" sz="1400" b="1" dirty="0" smtClean="0"/>
              <a:t>pretilost</a:t>
            </a:r>
          </a:p>
          <a:p>
            <a:pPr>
              <a:buFontTx/>
              <a:buChar char="-"/>
            </a:pPr>
            <a:r>
              <a:rPr lang="hr-HR" sz="1400" b="1" dirty="0" smtClean="0"/>
              <a:t>strije</a:t>
            </a:r>
          </a:p>
          <a:p>
            <a:pPr>
              <a:buFontTx/>
              <a:buChar char="-"/>
            </a:pPr>
            <a:r>
              <a:rPr lang="hr-HR" sz="1400" b="1" dirty="0" smtClean="0"/>
              <a:t>“buffalo” hump</a:t>
            </a:r>
          </a:p>
          <a:p>
            <a:pPr>
              <a:buFontTx/>
              <a:buChar char="-"/>
            </a:pPr>
            <a:r>
              <a:rPr lang="hr-HR" sz="1400" b="1" dirty="0" smtClean="0"/>
              <a:t>strije</a:t>
            </a:r>
          </a:p>
          <a:p>
            <a:pPr>
              <a:buFontTx/>
              <a:buChar char="-"/>
            </a:pPr>
            <a:r>
              <a:rPr lang="hr-HR" sz="1400" b="1" dirty="0" smtClean="0"/>
              <a:t>okruglo lice</a:t>
            </a:r>
            <a:endParaRPr lang="hr-HR" sz="1400" b="1" dirty="0"/>
          </a:p>
        </p:txBody>
      </p:sp>
      <p:sp>
        <p:nvSpPr>
          <p:cNvPr id="25" name="Right Arrow 24"/>
          <p:cNvSpPr/>
          <p:nvPr/>
        </p:nvSpPr>
        <p:spPr>
          <a:xfrm>
            <a:off x="6418515" y="4250537"/>
            <a:ext cx="541419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Right Arrow 25"/>
          <p:cNvSpPr/>
          <p:nvPr/>
        </p:nvSpPr>
        <p:spPr>
          <a:xfrm>
            <a:off x="6418516" y="2928934"/>
            <a:ext cx="541419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b="1" dirty="0" smtClean="0"/>
              <a:t>Neklasična KAH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0377" y="1774825"/>
            <a:ext cx="3616656" cy="4303713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90-95</a:t>
            </a:r>
            <a:r>
              <a:rPr lang="ta-IN" dirty="0" smtClean="0"/>
              <a:t>% KAH uzrokovano je nedostatkom </a:t>
            </a:r>
            <a:r>
              <a:rPr lang="ta-IN" dirty="0" err="1" smtClean="0"/>
              <a:t>aktivnosti</a:t>
            </a:r>
            <a:r>
              <a:rPr lang="ta-IN" dirty="0" smtClean="0"/>
              <a:t> </a:t>
            </a:r>
            <a:r>
              <a:rPr lang="hr-HR" dirty="0" smtClean="0"/>
              <a:t>21</a:t>
            </a:r>
            <a:r>
              <a:rPr lang="ta-IN" dirty="0" smtClean="0"/>
              <a:t>-</a:t>
            </a:r>
            <a:r>
              <a:rPr lang="ta-IN" dirty="0" err="1" smtClean="0"/>
              <a:t>hidroksilaze</a:t>
            </a:r>
            <a:endParaRPr lang="ta-IN" dirty="0" smtClean="0"/>
          </a:p>
          <a:p>
            <a:r>
              <a:rPr lang="hr-HR" dirty="0" smtClean="0"/>
              <a:t>A</a:t>
            </a:r>
            <a:r>
              <a:rPr lang="ta-IN" dirty="0" err="1" smtClean="0"/>
              <a:t>utosomno</a:t>
            </a:r>
            <a:r>
              <a:rPr lang="ta-IN" dirty="0" smtClean="0"/>
              <a:t> recesivno nasljeđivanje</a:t>
            </a:r>
          </a:p>
          <a:p>
            <a:r>
              <a:rPr lang="en-US" dirty="0" smtClean="0"/>
              <a:t>T</a:t>
            </a:r>
            <a:r>
              <a:rPr lang="ta-IN" dirty="0" smtClean="0"/>
              <a:t>ežina bolesti ovisi o razini aktivnosti enzima što ovisi o tipu mutacije na genu CYP21A2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71040296"/>
              </p:ext>
            </p:extLst>
          </p:nvPr>
        </p:nvGraphicFramePr>
        <p:xfrm>
          <a:off x="4244455" y="1466546"/>
          <a:ext cx="4667534" cy="5029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798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444500" y="1614649"/>
            <a:ext cx="8293100" cy="4740531"/>
            <a:chOff x="3073400" y="1506130"/>
            <a:chExt cx="7929746" cy="4740531"/>
          </a:xfrm>
        </p:grpSpPr>
        <p:grpSp>
          <p:nvGrpSpPr>
            <p:cNvPr id="56" name="Group 55"/>
            <p:cNvGrpSpPr/>
            <p:nvPr/>
          </p:nvGrpSpPr>
          <p:grpSpPr>
            <a:xfrm>
              <a:off x="3297726" y="1692865"/>
              <a:ext cx="7705420" cy="4553796"/>
              <a:chOff x="3297726" y="1692865"/>
              <a:chExt cx="7705420" cy="4553796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3297726" y="1692865"/>
                <a:ext cx="7705420" cy="4553796"/>
                <a:chOff x="3496688" y="1521108"/>
                <a:chExt cx="7705420" cy="4553796"/>
              </a:xfrm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3496688" y="1521108"/>
                  <a:ext cx="7705420" cy="4553796"/>
                  <a:chOff x="-2017007" y="1198988"/>
                  <a:chExt cx="7705420" cy="4553796"/>
                </a:xfrm>
              </p:grpSpPr>
              <p:grpSp>
                <p:nvGrpSpPr>
                  <p:cNvPr id="6" name="Group 5"/>
                  <p:cNvGrpSpPr/>
                  <p:nvPr/>
                </p:nvGrpSpPr>
                <p:grpSpPr>
                  <a:xfrm>
                    <a:off x="-2017007" y="1216048"/>
                    <a:ext cx="2160005" cy="4536736"/>
                    <a:chOff x="7454539" y="928048"/>
                    <a:chExt cx="2160005" cy="4536736"/>
                  </a:xfrm>
                </p:grpSpPr>
                <p:sp>
                  <p:nvSpPr>
                    <p:cNvPr id="4" name="Rounded Rectangle 3"/>
                    <p:cNvSpPr/>
                    <p:nvPr/>
                  </p:nvSpPr>
                  <p:spPr>
                    <a:xfrm>
                      <a:off x="7454544" y="928048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err="1" smtClean="0"/>
                        <a:t>Pregnenolon</a:t>
                      </a:r>
                      <a:endParaRPr lang="hr-HR" dirty="0"/>
                    </a:p>
                  </p:txBody>
                </p:sp>
                <p:sp>
                  <p:nvSpPr>
                    <p:cNvPr id="8" name="Rounded Rectangle 7"/>
                    <p:cNvSpPr/>
                    <p:nvPr/>
                  </p:nvSpPr>
                  <p:spPr>
                    <a:xfrm>
                      <a:off x="7454544" y="1913965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hr-HR" dirty="0" err="1"/>
                        <a:t>Progesteron</a:t>
                      </a:r>
                      <a:endParaRPr lang="hr-HR" dirty="0"/>
                    </a:p>
                  </p:txBody>
                </p:sp>
                <p:sp>
                  <p:nvSpPr>
                    <p:cNvPr id="9" name="Rounded Rectangle 8"/>
                    <p:cNvSpPr/>
                    <p:nvPr/>
                  </p:nvSpPr>
                  <p:spPr>
                    <a:xfrm>
                      <a:off x="7454544" y="2915038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DOC</a:t>
                      </a:r>
                      <a:endParaRPr lang="hr-HR" dirty="0"/>
                    </a:p>
                  </p:txBody>
                </p:sp>
                <p:sp>
                  <p:nvSpPr>
                    <p:cNvPr id="10" name="Rounded Rectangle 9"/>
                    <p:cNvSpPr/>
                    <p:nvPr/>
                  </p:nvSpPr>
                  <p:spPr>
                    <a:xfrm>
                      <a:off x="7454539" y="3883893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CYP11B1</a:t>
                      </a:r>
                      <a:endParaRPr lang="hr-HR" dirty="0"/>
                    </a:p>
                  </p:txBody>
                </p:sp>
                <p:sp>
                  <p:nvSpPr>
                    <p:cNvPr id="11" name="Rounded Rectangle 10"/>
                    <p:cNvSpPr/>
                    <p:nvPr/>
                  </p:nvSpPr>
                  <p:spPr>
                    <a:xfrm>
                      <a:off x="7454544" y="4888784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err="1" smtClean="0"/>
                        <a:t>Kortikosteron</a:t>
                      </a:r>
                      <a:endParaRPr lang="hr-HR" dirty="0"/>
                    </a:p>
                  </p:txBody>
                </p:sp>
              </p:grpSp>
              <p:grpSp>
                <p:nvGrpSpPr>
                  <p:cNvPr id="24" name="Group 23"/>
                  <p:cNvGrpSpPr/>
                  <p:nvPr/>
                </p:nvGrpSpPr>
                <p:grpSpPr>
                  <a:xfrm>
                    <a:off x="564700" y="1198988"/>
                    <a:ext cx="2342273" cy="4553796"/>
                    <a:chOff x="7454541" y="928048"/>
                    <a:chExt cx="2160003" cy="4553796"/>
                  </a:xfrm>
                </p:grpSpPr>
                <p:sp>
                  <p:nvSpPr>
                    <p:cNvPr id="25" name="Rounded Rectangle 24"/>
                    <p:cNvSpPr/>
                    <p:nvPr/>
                  </p:nvSpPr>
                  <p:spPr>
                    <a:xfrm>
                      <a:off x="7454544" y="928048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17-OH-</a:t>
                      </a:r>
                      <a:r>
                        <a:rPr lang="hr-HR" dirty="0" err="1" smtClean="0"/>
                        <a:t>Pregnenolon</a:t>
                      </a:r>
                      <a:endParaRPr lang="hr-HR" dirty="0"/>
                    </a:p>
                  </p:txBody>
                </p:sp>
                <p:sp>
                  <p:nvSpPr>
                    <p:cNvPr id="26" name="Rounded Rectangle 25"/>
                    <p:cNvSpPr/>
                    <p:nvPr/>
                  </p:nvSpPr>
                  <p:spPr>
                    <a:xfrm>
                      <a:off x="7454544" y="1913965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hr-HR" dirty="0" smtClean="0"/>
                        <a:t>17-OH-</a:t>
                      </a:r>
                      <a:r>
                        <a:rPr lang="hr-HR" dirty="0" err="1" smtClean="0"/>
                        <a:t>Progesteron</a:t>
                      </a:r>
                      <a:endParaRPr lang="hr-HR" dirty="0"/>
                    </a:p>
                  </p:txBody>
                </p:sp>
                <p:sp>
                  <p:nvSpPr>
                    <p:cNvPr id="27" name="Rounded Rectangle 26"/>
                    <p:cNvSpPr/>
                    <p:nvPr/>
                  </p:nvSpPr>
                  <p:spPr>
                    <a:xfrm>
                      <a:off x="7454544" y="2932096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11-</a:t>
                      </a:r>
                      <a:r>
                        <a:rPr lang="hr-HR" dirty="0" err="1" smtClean="0"/>
                        <a:t>Deoksikortizol</a:t>
                      </a:r>
                      <a:endParaRPr lang="hr-HR" dirty="0"/>
                    </a:p>
                  </p:txBody>
                </p:sp>
                <p:sp>
                  <p:nvSpPr>
                    <p:cNvPr id="28" name="Rounded Rectangle 27"/>
                    <p:cNvSpPr/>
                    <p:nvPr/>
                  </p:nvSpPr>
                  <p:spPr>
                    <a:xfrm>
                      <a:off x="7454541" y="3900953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CYP11B1</a:t>
                      </a:r>
                      <a:endParaRPr lang="hr-HR" dirty="0"/>
                    </a:p>
                  </p:txBody>
                </p:sp>
                <p:sp>
                  <p:nvSpPr>
                    <p:cNvPr id="29" name="Rounded Rectangle 28"/>
                    <p:cNvSpPr/>
                    <p:nvPr/>
                  </p:nvSpPr>
                  <p:spPr>
                    <a:xfrm>
                      <a:off x="7454544" y="4905844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err="1" smtClean="0"/>
                        <a:t>Kortikozol</a:t>
                      </a:r>
                      <a:endParaRPr lang="hr-HR" dirty="0"/>
                    </a:p>
                  </p:txBody>
                </p:sp>
              </p:grpSp>
              <p:grpSp>
                <p:nvGrpSpPr>
                  <p:cNvPr id="30" name="Group 29"/>
                  <p:cNvGrpSpPr/>
                  <p:nvPr/>
                </p:nvGrpSpPr>
                <p:grpSpPr>
                  <a:xfrm>
                    <a:off x="3346142" y="1198988"/>
                    <a:ext cx="2342271" cy="1531499"/>
                    <a:chOff x="7512878" y="945108"/>
                    <a:chExt cx="2160001" cy="1531499"/>
                  </a:xfrm>
                </p:grpSpPr>
                <p:sp>
                  <p:nvSpPr>
                    <p:cNvPr id="31" name="Rounded Rectangle 30"/>
                    <p:cNvSpPr/>
                    <p:nvPr/>
                  </p:nvSpPr>
                  <p:spPr>
                    <a:xfrm>
                      <a:off x="7512879" y="945108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hr-HR" dirty="0" smtClean="0"/>
                        <a:t>DHEA</a:t>
                      </a:r>
                      <a:endParaRPr lang="hr-HR" dirty="0"/>
                    </a:p>
                  </p:txBody>
                </p:sp>
                <p:sp>
                  <p:nvSpPr>
                    <p:cNvPr id="32" name="Rounded Rectangle 31"/>
                    <p:cNvSpPr/>
                    <p:nvPr/>
                  </p:nvSpPr>
                  <p:spPr>
                    <a:xfrm>
                      <a:off x="7512878" y="1900607"/>
                      <a:ext cx="2160000" cy="576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hr-HR" dirty="0" err="1" smtClean="0"/>
                        <a:t>Androstenedion</a:t>
                      </a:r>
                      <a:endParaRPr lang="hr-HR" dirty="0"/>
                    </a:p>
                  </p:txBody>
                </p:sp>
              </p:grpSp>
            </p:grpSp>
            <p:sp>
              <p:nvSpPr>
                <p:cNvPr id="37" name="Down Arrow 36"/>
                <p:cNvSpPr/>
                <p:nvPr/>
              </p:nvSpPr>
              <p:spPr>
                <a:xfrm>
                  <a:off x="4419740" y="2114168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38" name="Down Arrow 37"/>
                <p:cNvSpPr/>
                <p:nvPr/>
              </p:nvSpPr>
              <p:spPr>
                <a:xfrm>
                  <a:off x="4419739" y="3100085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39" name="Down Arrow 38"/>
                <p:cNvSpPr/>
                <p:nvPr/>
              </p:nvSpPr>
              <p:spPr>
                <a:xfrm>
                  <a:off x="4419743" y="4101156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40" name="Down Arrow 39"/>
                <p:cNvSpPr/>
                <p:nvPr/>
              </p:nvSpPr>
              <p:spPr>
                <a:xfrm>
                  <a:off x="4419743" y="5070013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46" name="Down Arrow 45"/>
                <p:cNvSpPr/>
                <p:nvPr/>
              </p:nvSpPr>
              <p:spPr>
                <a:xfrm>
                  <a:off x="7033403" y="2097108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47" name="Down Arrow 46"/>
                <p:cNvSpPr/>
                <p:nvPr/>
              </p:nvSpPr>
              <p:spPr>
                <a:xfrm>
                  <a:off x="7033402" y="3083025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48" name="Down Arrow 47"/>
                <p:cNvSpPr/>
                <p:nvPr/>
              </p:nvSpPr>
              <p:spPr>
                <a:xfrm>
                  <a:off x="7033406" y="4084096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  <p:sp>
              <p:nvSpPr>
                <p:cNvPr id="49" name="Down Arrow 48"/>
                <p:cNvSpPr/>
                <p:nvPr/>
              </p:nvSpPr>
              <p:spPr>
                <a:xfrm>
                  <a:off x="7033406" y="5052953"/>
                  <a:ext cx="313899" cy="392857"/>
                </a:xfrm>
                <a:prstGeom prst="down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r-HR"/>
                </a:p>
              </p:txBody>
            </p:sp>
          </p:grpSp>
          <p:sp>
            <p:nvSpPr>
              <p:cNvPr id="51" name="Down Arrow 50"/>
              <p:cNvSpPr/>
              <p:nvPr/>
            </p:nvSpPr>
            <p:spPr>
              <a:xfrm rot="16200000">
                <a:off x="5526058" y="1767376"/>
                <a:ext cx="313899" cy="392857"/>
              </a:xfrm>
              <a:prstGeom prst="downArrow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  <p:sp>
            <p:nvSpPr>
              <p:cNvPr id="53" name="Down Arrow 52"/>
              <p:cNvSpPr/>
              <p:nvPr/>
            </p:nvSpPr>
            <p:spPr>
              <a:xfrm rot="16200000">
                <a:off x="5526058" y="2787413"/>
                <a:ext cx="313899" cy="392857"/>
              </a:xfrm>
              <a:prstGeom prst="downArrow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  <p:sp>
            <p:nvSpPr>
              <p:cNvPr id="54" name="Down Arrow 53"/>
              <p:cNvSpPr/>
              <p:nvPr/>
            </p:nvSpPr>
            <p:spPr>
              <a:xfrm rot="16200000">
                <a:off x="8307497" y="2739935"/>
                <a:ext cx="313899" cy="392857"/>
              </a:xfrm>
              <a:prstGeom prst="downArrow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  <p:sp>
            <p:nvSpPr>
              <p:cNvPr id="55" name="Down Arrow 54"/>
              <p:cNvSpPr/>
              <p:nvPr/>
            </p:nvSpPr>
            <p:spPr>
              <a:xfrm rot="16200000">
                <a:off x="8307497" y="1801496"/>
                <a:ext cx="313899" cy="392857"/>
              </a:xfrm>
              <a:prstGeom prst="downArrow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5438287" y="150613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dirty="0" smtClean="0"/>
                <a:t>17</a:t>
              </a:r>
              <a:endParaRPr lang="hr-HR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200680" y="150819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dirty="0" smtClean="0"/>
                <a:t>17</a:t>
              </a:r>
              <a:endParaRPr lang="hr-HR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3007" y="3271842"/>
              <a:ext cx="1151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 smtClean="0"/>
                <a:t>CYP 21A2</a:t>
              </a:r>
              <a:endParaRPr lang="hr-HR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73400" y="3283604"/>
              <a:ext cx="11473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 smtClean="0"/>
                <a:t>CYP 21A2</a:t>
              </a:r>
              <a:endParaRPr lang="hr-HR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073404" y="2292390"/>
              <a:ext cx="11473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 smtClean="0"/>
                <a:t>3</a:t>
              </a:r>
              <a:r>
                <a:rPr lang="hr-HR" dirty="0" smtClean="0">
                  <a:sym typeface="Symbol"/>
                </a:rPr>
                <a:t>-DSDII</a:t>
              </a:r>
              <a:endParaRPr lang="hr-HR" dirty="0"/>
            </a:p>
          </p:txBody>
        </p:sp>
      </p:grpSp>
    </p:spTree>
    <p:extLst>
      <p:ext uri="{BB962C8B-B14F-4D97-AF65-F5344CB8AC3E}">
        <p14:creationId xmlns:p14="http://schemas.microsoft.com/office/powerpoint/2010/main" val="1644451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b="1" dirty="0" smtClean="0"/>
              <a:t>Klinička slika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80896672"/>
              </p:ext>
            </p:extLst>
          </p:nvPr>
        </p:nvGraphicFramePr>
        <p:xfrm>
          <a:off x="1656908" y="3093783"/>
          <a:ext cx="6354328" cy="3552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91768" y="1774826"/>
            <a:ext cx="7440926" cy="1197368"/>
          </a:xfrm>
        </p:spPr>
        <p:txBody>
          <a:bodyPr/>
          <a:lstStyle/>
          <a:p>
            <a:r>
              <a:rPr lang="en-US" dirty="0" smtClean="0"/>
              <a:t>P</a:t>
            </a:r>
            <a:r>
              <a:rPr lang="ta-IN" dirty="0" smtClean="0"/>
              <a:t>ovišen testosteron</a:t>
            </a:r>
          </a:p>
          <a:p>
            <a:r>
              <a:rPr lang="en-US" dirty="0" smtClean="0"/>
              <a:t>P</a:t>
            </a:r>
            <a:r>
              <a:rPr lang="ta-IN" dirty="0" smtClean="0"/>
              <a:t>ovišen 17-hidroksiprogesteron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65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Dijagnoza “late-onset CAH”</a:t>
            </a:r>
            <a:endParaRPr lang="en-US" sz="4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907003"/>
              </p:ext>
            </p:extLst>
          </p:nvPr>
        </p:nvGraphicFramePr>
        <p:xfrm>
          <a:off x="792162" y="1761565"/>
          <a:ext cx="7570787" cy="428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3591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Tumori koji </a:t>
            </a:r>
            <a:r>
              <a:rPr lang="ta-IN" sz="4800" b="1" dirty="0" err="1" smtClean="0"/>
              <a:t>luče</a:t>
            </a:r>
            <a:r>
              <a:rPr lang="ta-IN" sz="4800" b="1" dirty="0" smtClean="0"/>
              <a:t> </a:t>
            </a:r>
            <a:r>
              <a:rPr lang="hr-HR" sz="4800" b="1" dirty="0" smtClean="0"/>
              <a:t/>
            </a:r>
            <a:br>
              <a:rPr lang="hr-HR" sz="4800" b="1" dirty="0" smtClean="0"/>
            </a:br>
            <a:r>
              <a:rPr lang="ta-IN" sz="4800" b="1" dirty="0" err="1" smtClean="0"/>
              <a:t>androgene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761565"/>
            <a:ext cx="8280400" cy="4880535"/>
          </a:xfrm>
        </p:spPr>
        <p:txBody>
          <a:bodyPr>
            <a:normAutofit fontScale="92500"/>
          </a:bodyPr>
          <a:lstStyle/>
          <a:p>
            <a:r>
              <a:rPr lang="ta-IN" dirty="0" smtClean="0"/>
              <a:t>Tumori koji luče androgene: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r>
              <a:rPr lang="ta-IN" dirty="0" err="1" smtClean="0"/>
              <a:t>Pomoć</a:t>
            </a:r>
            <a:r>
              <a:rPr lang="ta-IN" dirty="0" smtClean="0"/>
              <a:t> pri dijagnozi: tm. </a:t>
            </a:r>
            <a:r>
              <a:rPr lang="ta-IN" dirty="0"/>
              <a:t>m</a:t>
            </a:r>
            <a:r>
              <a:rPr lang="ta-IN" dirty="0" smtClean="0"/>
              <a:t>arkeri, CT, MR ili UZV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36690130"/>
              </p:ext>
            </p:extLst>
          </p:nvPr>
        </p:nvGraphicFramePr>
        <p:xfrm>
          <a:off x="1473200" y="2654300"/>
          <a:ext cx="7251700" cy="261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0411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Cushingov </a:t>
            </a:r>
            <a:r>
              <a:rPr lang="ta-IN" sz="4800" b="1" dirty="0" err="1" smtClean="0"/>
              <a:t>sindrom</a:t>
            </a:r>
            <a:r>
              <a:rPr lang="ta-IN" sz="4800" b="1" dirty="0" smtClean="0"/>
              <a:t> </a:t>
            </a:r>
            <a:r>
              <a:rPr lang="hr-HR" sz="4800" b="1" dirty="0" smtClean="0"/>
              <a:t/>
            </a:r>
            <a:br>
              <a:rPr lang="hr-HR" sz="4800" b="1" dirty="0" smtClean="0"/>
            </a:br>
            <a:r>
              <a:rPr lang="ta-IN" sz="4800" b="1" dirty="0" smtClean="0"/>
              <a:t>i bolest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761565"/>
            <a:ext cx="8293100" cy="4289611"/>
          </a:xfrm>
        </p:spPr>
        <p:txBody>
          <a:bodyPr/>
          <a:lstStyle/>
          <a:p>
            <a:r>
              <a:rPr lang="ta-IN" dirty="0" err="1" smtClean="0"/>
              <a:t>Chushingov</a:t>
            </a:r>
            <a:r>
              <a:rPr lang="ta-IN" dirty="0" smtClean="0"/>
              <a:t> </a:t>
            </a:r>
            <a:r>
              <a:rPr lang="ta-IN" dirty="0" err="1" smtClean="0"/>
              <a:t>sindrom</a:t>
            </a:r>
            <a:r>
              <a:rPr lang="hr-HR" dirty="0" smtClean="0"/>
              <a:t> → </a:t>
            </a:r>
            <a:r>
              <a:rPr lang="ta-IN" dirty="0" err="1" smtClean="0"/>
              <a:t>povišene</a:t>
            </a:r>
            <a:r>
              <a:rPr lang="ta-IN" dirty="0" smtClean="0"/>
              <a:t> razine kortizola, neovisno o uzroku</a:t>
            </a:r>
          </a:p>
          <a:p>
            <a:r>
              <a:rPr lang="ta-IN" dirty="0" smtClean="0"/>
              <a:t>Mb. </a:t>
            </a:r>
            <a:r>
              <a:rPr lang="ta-IN" dirty="0" err="1" smtClean="0"/>
              <a:t>Cushing</a:t>
            </a:r>
            <a:r>
              <a:rPr lang="ta-IN" dirty="0" smtClean="0"/>
              <a:t> </a:t>
            </a:r>
            <a:r>
              <a:rPr lang="hr-HR" dirty="0"/>
              <a:t>→</a:t>
            </a:r>
            <a:r>
              <a:rPr lang="ta-IN" dirty="0" smtClean="0"/>
              <a:t> hipofizarni adenom koji luči ACTH</a:t>
            </a:r>
          </a:p>
          <a:p>
            <a:r>
              <a:rPr lang="ta-IN" dirty="0" smtClean="0"/>
              <a:t>Mb. </a:t>
            </a:r>
            <a:r>
              <a:rPr lang="ta-IN" dirty="0" err="1" smtClean="0"/>
              <a:t>Cushing</a:t>
            </a:r>
            <a:r>
              <a:rPr lang="ta-IN" dirty="0" smtClean="0"/>
              <a:t> </a:t>
            </a:r>
            <a:r>
              <a:rPr lang="hr-HR" dirty="0"/>
              <a:t>→</a:t>
            </a:r>
            <a:r>
              <a:rPr lang="ta-IN" dirty="0" smtClean="0"/>
              <a:t> uzrok u 70% svih sy. Cushing, </a:t>
            </a:r>
            <a:r>
              <a:rPr lang="hr-HR" dirty="0" smtClean="0"/>
              <a:t>			</a:t>
            </a:r>
            <a:r>
              <a:rPr lang="ta-IN" dirty="0" err="1" smtClean="0"/>
              <a:t>češća</a:t>
            </a:r>
            <a:r>
              <a:rPr lang="ta-IN" dirty="0" smtClean="0"/>
              <a:t> kod žena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937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en-US" sz="4800" b="1" dirty="0" smtClean="0"/>
              <a:t>K</a:t>
            </a:r>
            <a:r>
              <a:rPr lang="ta-IN" sz="4800" b="1" dirty="0" smtClean="0"/>
              <a:t>liničke manifestacije Cushingove bolesti</a:t>
            </a:r>
            <a:endParaRPr lang="en-US" sz="4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1875128"/>
              </p:ext>
            </p:extLst>
          </p:nvPr>
        </p:nvGraphicFramePr>
        <p:xfrm>
          <a:off x="792162" y="1761565"/>
          <a:ext cx="7570787" cy="428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lice.jpe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327" y="3526103"/>
            <a:ext cx="2378048" cy="1837357"/>
          </a:xfrm>
          <a:prstGeom prst="rect">
            <a:avLst/>
          </a:prstGeom>
        </p:spPr>
      </p:pic>
      <p:pic>
        <p:nvPicPr>
          <p:cNvPr id="6" name="Picture 5" descr="hump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234" y="4932381"/>
            <a:ext cx="1980345" cy="1399971"/>
          </a:xfrm>
          <a:prstGeom prst="rect">
            <a:avLst/>
          </a:prstGeom>
        </p:spPr>
      </p:pic>
      <p:pic>
        <p:nvPicPr>
          <p:cNvPr id="7" name="Picture 6" descr="Stretchmarks.jpg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148" y="5142856"/>
            <a:ext cx="1862739" cy="118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63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Laboratorijske pretrage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1638301"/>
            <a:ext cx="8270544" cy="52197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K</a:t>
            </a:r>
            <a:r>
              <a:rPr lang="ta-IN" sz="2000" dirty="0" smtClean="0"/>
              <a:t>ortizol u plazmi/slini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K</a:t>
            </a:r>
            <a:r>
              <a:rPr lang="ta-IN" sz="2000" dirty="0" smtClean="0"/>
              <a:t>ortizol u 24-h urinu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a-IN" sz="2000" dirty="0" smtClean="0"/>
              <a:t>17-hidroksikortikosteroidi u urinu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a-IN" sz="2000" dirty="0" smtClean="0"/>
              <a:t>Supresijski test deksametazonom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a-IN" sz="2000" dirty="0" smtClean="0"/>
              <a:t>Diferencijaciju PCOS i umjerenog CS mogu pomoći: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U</a:t>
            </a:r>
            <a:r>
              <a:rPr lang="ta-IN" sz="2000" dirty="0" smtClean="0"/>
              <a:t>kupni testosteron &lt; 1</a:t>
            </a:r>
            <a:r>
              <a:rPr lang="hr-HR" sz="2000" dirty="0" smtClean="0"/>
              <a:t>,</a:t>
            </a:r>
            <a:r>
              <a:rPr lang="ta-IN" sz="2000" dirty="0" smtClean="0"/>
              <a:t>39 </a:t>
            </a:r>
            <a:r>
              <a:rPr lang="ta-IN" sz="2000" dirty="0" err="1" smtClean="0"/>
              <a:t>nmol</a:t>
            </a:r>
            <a:r>
              <a:rPr lang="ta-IN" sz="2000" dirty="0" smtClean="0"/>
              <a:t>/L</a:t>
            </a:r>
            <a:r>
              <a:rPr lang="hr-HR" sz="2000" dirty="0" smtClean="0"/>
              <a:t> </a:t>
            </a:r>
            <a:r>
              <a:rPr lang="ta-IN" sz="2000" dirty="0" smtClean="0"/>
              <a:t>→</a:t>
            </a:r>
            <a:r>
              <a:rPr lang="hr-HR" sz="2000" dirty="0" smtClean="0"/>
              <a:t> </a:t>
            </a:r>
            <a:r>
              <a:rPr lang="ta-IN" sz="2000" dirty="0" err="1" smtClean="0"/>
              <a:t>tražiti</a:t>
            </a:r>
            <a:r>
              <a:rPr lang="ta-IN" sz="2000" dirty="0" smtClean="0"/>
              <a:t> CS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ta-IN" sz="2000" dirty="0" smtClean="0"/>
              <a:t>Biološki raspoloživ testosteron (</a:t>
            </a:r>
            <a:r>
              <a:rPr lang="ta-IN" sz="2000" i="1" dirty="0" err="1" smtClean="0"/>
              <a:t>cut</a:t>
            </a:r>
            <a:r>
              <a:rPr lang="ta-IN" sz="2000" i="1" dirty="0" smtClean="0"/>
              <a:t> </a:t>
            </a:r>
            <a:r>
              <a:rPr lang="ta-IN" sz="2000" i="1" dirty="0" err="1" smtClean="0"/>
              <a:t>off</a:t>
            </a:r>
            <a:r>
              <a:rPr lang="ta-IN" sz="2000" i="1" dirty="0" smtClean="0"/>
              <a:t> </a:t>
            </a:r>
            <a:r>
              <a:rPr lang="ta-IN" sz="2000" dirty="0" smtClean="0"/>
              <a:t>0</a:t>
            </a:r>
            <a:r>
              <a:rPr lang="hr-HR" sz="2000" dirty="0" smtClean="0"/>
              <a:t>,</a:t>
            </a:r>
            <a:r>
              <a:rPr lang="ta-IN" sz="2000" dirty="0" smtClean="0"/>
              <a:t>24 nmol) i FAI (</a:t>
            </a:r>
            <a:r>
              <a:rPr lang="ta-IN" sz="2000" i="1" dirty="0" smtClean="0"/>
              <a:t>free androgen index</a:t>
            </a:r>
            <a:r>
              <a:rPr lang="ta-IN" sz="2000" dirty="0" smtClean="0"/>
              <a:t>) (</a:t>
            </a:r>
            <a:r>
              <a:rPr lang="ta-IN" sz="2000" i="1" dirty="0" err="1" smtClean="0"/>
              <a:t>cut</a:t>
            </a:r>
            <a:r>
              <a:rPr lang="ta-IN" sz="2000" i="1" dirty="0" smtClean="0"/>
              <a:t> off </a:t>
            </a:r>
            <a:r>
              <a:rPr lang="ta-IN" sz="2000" dirty="0" smtClean="0"/>
              <a:t>5.7)</a:t>
            </a:r>
            <a:r>
              <a:rPr lang="hr-HR" sz="2000" dirty="0" smtClean="0"/>
              <a:t> </a:t>
            </a:r>
            <a:r>
              <a:rPr lang="en-US" sz="2000" dirty="0" smtClean="0"/>
              <a:t>–</a:t>
            </a:r>
            <a:r>
              <a:rPr lang="hr-HR" sz="2000" dirty="0" smtClean="0"/>
              <a:t> </a:t>
            </a:r>
            <a:r>
              <a:rPr lang="ta-IN" sz="2000" dirty="0" err="1" smtClean="0"/>
              <a:t>viši</a:t>
            </a:r>
            <a:r>
              <a:rPr lang="ta-IN" sz="2000" dirty="0" smtClean="0"/>
              <a:t> u PCOS-u nego umjerenom CS-u</a:t>
            </a:r>
          </a:p>
          <a:p>
            <a:pPr marL="685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a-IN" sz="2000" i="1" dirty="0" smtClean="0"/>
              <a:t>*Pall, M.E. </a:t>
            </a:r>
            <a:r>
              <a:rPr lang="hr-HR" sz="2000" i="1" dirty="0"/>
              <a:t>e</a:t>
            </a:r>
            <a:r>
              <a:rPr lang="ta-IN" sz="2000" i="1" dirty="0" smtClean="0"/>
              <a:t>t al., Nov. 2008.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a-IN" sz="2000" dirty="0" err="1" smtClean="0"/>
              <a:t>Th</a:t>
            </a:r>
            <a:r>
              <a:rPr lang="ta-IN" sz="2000" dirty="0" smtClean="0"/>
              <a:t>: ovisno o uzroku Cushingovog sindroma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7479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57158" y="71413"/>
            <a:ext cx="8358246" cy="1312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693987"/>
              </p:ext>
            </p:extLst>
          </p:nvPr>
        </p:nvGraphicFramePr>
        <p:xfrm>
          <a:off x="357158" y="1481138"/>
          <a:ext cx="8501122" cy="2233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62"/>
            <a:ext cx="8229600" cy="1143000"/>
          </a:xfrm>
          <a:ln w="28575">
            <a:noFill/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hr-HR" sz="4900" b="1" dirty="0" smtClean="0">
                <a:solidFill>
                  <a:schemeClr val="bg1"/>
                </a:solidFill>
              </a:rPr>
              <a:t>PCOS – dijagnoza</a:t>
            </a:r>
            <a:r>
              <a:rPr lang="hr-HR" sz="4900" dirty="0" smtClean="0">
                <a:solidFill>
                  <a:schemeClr val="bg1"/>
                </a:solidFill>
              </a:rPr>
              <a:t/>
            </a:r>
            <a:br>
              <a:rPr lang="hr-HR" sz="4900" dirty="0" smtClean="0">
                <a:solidFill>
                  <a:schemeClr val="bg1"/>
                </a:solidFill>
              </a:rPr>
            </a:br>
            <a:r>
              <a:rPr lang="hr-HR" sz="3100" dirty="0" smtClean="0">
                <a:solidFill>
                  <a:schemeClr val="bg1"/>
                </a:solidFill>
              </a:rPr>
              <a:t>Rotterdam – ESHRE/ASRM kriteriji, 2003.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319955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2 od 3 za dijagnozu</a:t>
            </a:r>
            <a:endParaRPr lang="hr-HR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407639"/>
              </p:ext>
            </p:extLst>
          </p:nvPr>
        </p:nvGraphicFramePr>
        <p:xfrm>
          <a:off x="736979" y="4258101"/>
          <a:ext cx="8121301" cy="2457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57224" y="3714752"/>
            <a:ext cx="7346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/>
              <a:t>Nakon isključenja bolesti koje se slično manifestiraju: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/>
              <a:t>					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44428" y="21431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4098" y="116632"/>
            <a:ext cx="8248430" cy="1340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14366" y="269776"/>
            <a:ext cx="8229600" cy="1143000"/>
          </a:xfrm>
          <a:prstGeom prst="rect">
            <a:avLst/>
          </a:prstGeom>
          <a:ln>
            <a:noFill/>
          </a:ln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49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rPr>
              <a:t>ZAKLJUČAK</a:t>
            </a:r>
            <a:endParaRPr kumimoji="0" lang="hr-HR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60109933"/>
              </p:ext>
            </p:extLst>
          </p:nvPr>
        </p:nvGraphicFramePr>
        <p:xfrm>
          <a:off x="428596" y="2357430"/>
          <a:ext cx="4143404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96360729"/>
              </p:ext>
            </p:extLst>
          </p:nvPr>
        </p:nvGraphicFramePr>
        <p:xfrm>
          <a:off x="5643570" y="3571876"/>
          <a:ext cx="3357554" cy="306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7" name="Rounded Rectangle 36"/>
          <p:cNvSpPr/>
          <p:nvPr/>
        </p:nvSpPr>
        <p:spPr>
          <a:xfrm>
            <a:off x="428596" y="1714488"/>
            <a:ext cx="4143404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1. LINIJA</a:t>
            </a:r>
            <a:endParaRPr lang="hr-HR" sz="24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5643570" y="2928934"/>
            <a:ext cx="3286148" cy="642942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2. LINIJA</a:t>
            </a:r>
            <a:endParaRPr lang="hr-HR" sz="2400" b="1" dirty="0"/>
          </a:p>
        </p:txBody>
      </p:sp>
      <p:sp>
        <p:nvSpPr>
          <p:cNvPr id="41" name="Bent Arrow 40"/>
          <p:cNvSpPr/>
          <p:nvPr/>
        </p:nvSpPr>
        <p:spPr>
          <a:xfrm rot="5400000">
            <a:off x="4822032" y="1750208"/>
            <a:ext cx="928696" cy="1285883"/>
          </a:xfrm>
          <a:prstGeom prst="bent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86446" y="200024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simptomi</a:t>
            </a:r>
            <a:endParaRPr lang="hr-HR" sz="2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2847132"/>
            <a:ext cx="9144000" cy="1340768"/>
            <a:chOff x="0" y="116632"/>
            <a:chExt cx="9144000" cy="1340768"/>
          </a:xfrm>
        </p:grpSpPr>
        <p:sp>
          <p:nvSpPr>
            <p:cNvPr id="4" name="Rounded Rectangle 3"/>
            <p:cNvSpPr/>
            <p:nvPr/>
          </p:nvSpPr>
          <p:spPr>
            <a:xfrm>
              <a:off x="1511300" y="116632"/>
              <a:ext cx="6134100" cy="13407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5" name="Title 2"/>
            <p:cNvSpPr txBox="1">
              <a:spLocks/>
            </p:cNvSpPr>
            <p:nvPr/>
          </p:nvSpPr>
          <p:spPr>
            <a:xfrm>
              <a:off x="0" y="116632"/>
              <a:ext cx="9144000" cy="1296144"/>
            </a:xfrm>
            <a:prstGeom prst="rect">
              <a:avLst/>
            </a:prstGeom>
            <a:ln>
              <a:noFill/>
            </a:ln>
          </p:spPr>
          <p:txBody>
            <a:bodyPr vert="horz" rtlCol="0" anchor="ctr">
              <a:normAutofit fontScale="97500"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hr-HR" sz="4900" b="1" dirty="0" smtClean="0">
                  <a:solidFill>
                    <a:schemeClr val="bg1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ea typeface="+mj-ea"/>
                  <a:cs typeface="+mj-cs"/>
                </a:rPr>
                <a:t>Hvala na pažnji!</a:t>
              </a:r>
              <a:endPara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ea typeface="+mj-ea"/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2901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b="1" dirty="0" smtClean="0"/>
              <a:t>Hiperprolaktinemija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61565"/>
            <a:ext cx="8284191" cy="428961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</a:t>
            </a:r>
            <a:r>
              <a:rPr lang="ta-IN" dirty="0" smtClean="0"/>
              <a:t>ovišene vrijednosti prolaktina </a:t>
            </a:r>
          </a:p>
          <a:p>
            <a:r>
              <a:rPr lang="ta-IN" dirty="0" smtClean="0"/>
              <a:t>1/3 amenoroičnih žena bez jasnog razloga ima povišene vrijednosti prolaktina</a:t>
            </a:r>
          </a:p>
          <a:p>
            <a:r>
              <a:rPr lang="en-US" dirty="0" smtClean="0"/>
              <a:t>U</a:t>
            </a:r>
            <a:r>
              <a:rPr lang="ta-IN" dirty="0" smtClean="0"/>
              <a:t>zroci: hipofizarni i nehipofizarni</a:t>
            </a:r>
          </a:p>
          <a:p>
            <a:r>
              <a:rPr lang="ta-IN" dirty="0" smtClean="0"/>
              <a:t>20</a:t>
            </a:r>
            <a:r>
              <a:rPr lang="hr-HR" dirty="0"/>
              <a:t>-</a:t>
            </a:r>
            <a:r>
              <a:rPr lang="ta-IN" dirty="0" smtClean="0"/>
              <a:t>200 </a:t>
            </a:r>
            <a:r>
              <a:rPr lang="ta-IN" dirty="0" err="1" smtClean="0">
                <a:latin typeface="Symbol" panose="05050102010706020507" pitchFamily="18" charset="2"/>
              </a:rPr>
              <a:t>m</a:t>
            </a:r>
            <a:r>
              <a:rPr lang="ta-IN" dirty="0" err="1" smtClean="0"/>
              <a:t>g</a:t>
            </a:r>
            <a:r>
              <a:rPr lang="ta-IN" dirty="0" smtClean="0"/>
              <a:t>/L prolaktina-različiti uzroci (stres, hipotireoza, mikroadenomi, prekidi hipofizarnog drška...)</a:t>
            </a:r>
          </a:p>
          <a:p>
            <a:r>
              <a:rPr lang="ta-IN" dirty="0" smtClean="0"/>
              <a:t>&gt; 200 </a:t>
            </a:r>
            <a:r>
              <a:rPr lang="ta-IN" dirty="0" err="1">
                <a:latin typeface="Symbol" panose="05050102010706020507" pitchFamily="18" charset="2"/>
              </a:rPr>
              <a:t>m</a:t>
            </a:r>
            <a:r>
              <a:rPr lang="ta-IN" dirty="0" err="1" smtClean="0"/>
              <a:t>g</a:t>
            </a:r>
            <a:r>
              <a:rPr lang="ta-IN" dirty="0" smtClean="0"/>
              <a:t>/L </a:t>
            </a:r>
            <a:r>
              <a:rPr lang="ta-IN" dirty="0" err="1" smtClean="0"/>
              <a:t>prolaktina</a:t>
            </a:r>
            <a:r>
              <a:rPr lang="hr-HR" dirty="0" smtClean="0"/>
              <a:t> </a:t>
            </a:r>
            <a:r>
              <a:rPr lang="ta-IN" dirty="0" smtClean="0"/>
              <a:t>- obično kao posljedica makroadenoma</a:t>
            </a:r>
          </a:p>
          <a:p>
            <a:r>
              <a:rPr lang="ta-IN" dirty="0" smtClean="0"/>
              <a:t>&gt; 1000 </a:t>
            </a:r>
            <a:r>
              <a:rPr lang="ta-IN" dirty="0" err="1" smtClean="0">
                <a:latin typeface="Symbol" panose="05050102010706020507" pitchFamily="18" charset="2"/>
              </a:rPr>
              <a:t>m</a:t>
            </a:r>
            <a:r>
              <a:rPr lang="ta-IN" dirty="0" err="1" smtClean="0"/>
              <a:t>g</a:t>
            </a:r>
            <a:r>
              <a:rPr lang="ta-IN" dirty="0" smtClean="0"/>
              <a:t>/L </a:t>
            </a:r>
            <a:r>
              <a:rPr lang="ta-IN" dirty="0" err="1" smtClean="0"/>
              <a:t>prolaktina</a:t>
            </a:r>
            <a:r>
              <a:rPr lang="hr-HR" dirty="0" smtClean="0"/>
              <a:t> </a:t>
            </a:r>
            <a:r>
              <a:rPr lang="ta-IN" dirty="0" smtClean="0"/>
              <a:t>-invazivni tumori</a:t>
            </a:r>
          </a:p>
        </p:txBody>
      </p:sp>
    </p:spTree>
    <p:extLst>
      <p:ext uri="{BB962C8B-B14F-4D97-AF65-F5344CB8AC3E}">
        <p14:creationId xmlns:p14="http://schemas.microsoft.com/office/powerpoint/2010/main" val="2953804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452282"/>
          </a:xfrm>
        </p:spPr>
        <p:txBody>
          <a:bodyPr/>
          <a:lstStyle/>
          <a:p>
            <a:r>
              <a:rPr lang="ta-IN" sz="4400" b="1" dirty="0" smtClean="0"/>
              <a:t>Nehipofizarni uzroci hiperprolaktinemije</a:t>
            </a:r>
            <a:endParaRPr lang="en-US" sz="4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883557"/>
              </p:ext>
            </p:extLst>
          </p:nvPr>
        </p:nvGraphicFramePr>
        <p:xfrm>
          <a:off x="792162" y="1761565"/>
          <a:ext cx="7942405" cy="428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753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452282"/>
          </a:xfrm>
        </p:spPr>
        <p:txBody>
          <a:bodyPr/>
          <a:lstStyle/>
          <a:p>
            <a:r>
              <a:rPr lang="ta-IN" sz="4400" b="1" dirty="0" smtClean="0"/>
              <a:t>Hipofizarni uzroci hiperprolaktinemije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915110" cy="4925838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ta-IN" sz="2000" dirty="0" smtClean="0"/>
              <a:t>Najčešći uzroci su adenomi koji luče </a:t>
            </a:r>
            <a:r>
              <a:rPr lang="ta-IN" sz="2000" dirty="0" err="1" smtClean="0"/>
              <a:t>prolaktin</a:t>
            </a:r>
            <a:r>
              <a:rPr lang="ta-IN" sz="2000" dirty="0" smtClean="0"/>
              <a:t> </a:t>
            </a:r>
            <a:r>
              <a:rPr lang="en-US" sz="2000" dirty="0" smtClean="0"/>
              <a:t>→</a:t>
            </a:r>
            <a:r>
              <a:rPr lang="hr-HR" sz="2000" dirty="0" smtClean="0"/>
              <a:t> </a:t>
            </a:r>
            <a:r>
              <a:rPr lang="ta-IN" sz="2000" dirty="0" err="1" smtClean="0"/>
              <a:t>mikro</a:t>
            </a:r>
            <a:r>
              <a:rPr lang="ta-IN" sz="2000" dirty="0" smtClean="0"/>
              <a:t>- </a:t>
            </a:r>
            <a:r>
              <a:rPr lang="ta-IN" sz="2000" dirty="0" err="1" smtClean="0"/>
              <a:t>ili</a:t>
            </a:r>
            <a:r>
              <a:rPr lang="ta-IN" sz="2000" dirty="0" smtClean="0"/>
              <a:t> </a:t>
            </a:r>
            <a:r>
              <a:rPr lang="ta-IN" sz="2000" dirty="0" err="1" smtClean="0"/>
              <a:t>makroadenomi</a:t>
            </a:r>
            <a:endParaRPr lang="ta-IN" sz="2000" dirty="0" smtClean="0"/>
          </a:p>
          <a:p>
            <a:pPr>
              <a:lnSpc>
                <a:spcPts val="1900"/>
              </a:lnSpc>
              <a:spcBef>
                <a:spcPts val="1200"/>
              </a:spcBef>
            </a:pPr>
            <a:r>
              <a:rPr lang="ta-IN" sz="2000" u="sng" dirty="0" smtClean="0"/>
              <a:t>DIJAGNOZA:</a:t>
            </a:r>
          </a:p>
          <a:p>
            <a:pPr lvl="5">
              <a:lnSpc>
                <a:spcPts val="3400"/>
              </a:lnSpc>
              <a:spcAft>
                <a:spcPts val="600"/>
              </a:spcAft>
            </a:pPr>
            <a:r>
              <a:rPr lang="en-US" dirty="0" smtClean="0"/>
              <a:t>P</a:t>
            </a:r>
            <a:r>
              <a:rPr lang="ta-IN" dirty="0"/>
              <a:t>regled vidnog polja</a:t>
            </a:r>
          </a:p>
          <a:p>
            <a:pPr lvl="5">
              <a:lnSpc>
                <a:spcPts val="3400"/>
              </a:lnSpc>
              <a:spcAft>
                <a:spcPts val="600"/>
              </a:spcAft>
            </a:pPr>
            <a:r>
              <a:rPr lang="en-US" dirty="0"/>
              <a:t>R</a:t>
            </a:r>
            <a:r>
              <a:rPr lang="ta-IN" dirty="0"/>
              <a:t>adiološke tehnike ( CT, </a:t>
            </a:r>
            <a:r>
              <a:rPr lang="ta-IN" dirty="0" smtClean="0"/>
              <a:t>MR)</a:t>
            </a:r>
          </a:p>
          <a:p>
            <a:pPr marL="342900" lvl="2" indent="-342900">
              <a:lnSpc>
                <a:spcPts val="3400"/>
              </a:lnSpc>
              <a:spcAft>
                <a:spcPts val="600"/>
              </a:spcAft>
            </a:pPr>
            <a:r>
              <a:rPr lang="ta-IN" sz="2000" i="1" u="sng" dirty="0"/>
              <a:t>Mehanizam: </a:t>
            </a:r>
            <a:endParaRPr lang="hr-HR" sz="2000" i="1" u="sng" dirty="0" smtClean="0"/>
          </a:p>
          <a:p>
            <a:pPr marL="342900" lvl="2" indent="-342900">
              <a:lnSpc>
                <a:spcPts val="3400"/>
              </a:lnSpc>
              <a:spcAft>
                <a:spcPts val="600"/>
              </a:spcAft>
            </a:pPr>
            <a:endParaRPr lang="hr-HR" sz="2000" dirty="0"/>
          </a:p>
          <a:p>
            <a:pPr marL="342900" lvl="2" indent="-342900">
              <a:lnSpc>
                <a:spcPts val="3400"/>
              </a:lnSpc>
              <a:spcBef>
                <a:spcPts val="0"/>
              </a:spcBef>
            </a:pPr>
            <a:endParaRPr lang="hr-HR" sz="2000" dirty="0" smtClean="0"/>
          </a:p>
          <a:p>
            <a:pPr marL="342900" lvl="2" indent="-342900">
              <a:lnSpc>
                <a:spcPts val="3400"/>
              </a:lnSpc>
              <a:spcAft>
                <a:spcPts val="600"/>
              </a:spcAft>
            </a:pPr>
            <a:r>
              <a:rPr lang="ta-IN" sz="2000" dirty="0" err="1" smtClean="0"/>
              <a:t>Th</a:t>
            </a:r>
            <a:r>
              <a:rPr lang="ta-IN" sz="2000" dirty="0" smtClean="0"/>
              <a:t>: agonisti dopamin (i kod tumora i kod drugih uzroka), kirurško liječenje (kod nekih tumora)</a:t>
            </a:r>
          </a:p>
          <a:p>
            <a:pPr lvl="2"/>
            <a:endParaRPr lang="ta-IN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82677935"/>
              </p:ext>
            </p:extLst>
          </p:nvPr>
        </p:nvGraphicFramePr>
        <p:xfrm>
          <a:off x="1291987" y="4790363"/>
          <a:ext cx="7674591" cy="1037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8263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b="1" dirty="0" smtClean="0"/>
              <a:t>Hipotireoza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1761565"/>
            <a:ext cx="8284191" cy="428961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H</a:t>
            </a:r>
            <a:r>
              <a:rPr lang="ta-IN" dirty="0" smtClean="0"/>
              <a:t>ipotireoza može uzrokovati </a:t>
            </a:r>
            <a:r>
              <a:rPr lang="hr-HR" dirty="0" smtClean="0"/>
              <a:t>promjene</a:t>
            </a:r>
            <a:r>
              <a:rPr lang="ta-IN" dirty="0" smtClean="0"/>
              <a:t> </a:t>
            </a:r>
            <a:r>
              <a:rPr lang="hr-HR" dirty="0" smtClean="0"/>
              <a:t>menstruacijskog</a:t>
            </a:r>
            <a:r>
              <a:rPr lang="ta-IN" dirty="0" smtClean="0"/>
              <a:t> ciklusa</a:t>
            </a:r>
            <a:r>
              <a:rPr lang="hr-HR" dirty="0" smtClean="0"/>
              <a:t> </a:t>
            </a:r>
            <a:r>
              <a:rPr lang="ta-IN" dirty="0" smtClean="0"/>
              <a:t>-</a:t>
            </a:r>
            <a:r>
              <a:rPr lang="hr-HR" dirty="0" smtClean="0"/>
              <a:t> </a:t>
            </a:r>
            <a:r>
              <a:rPr lang="ta-IN" dirty="0" smtClean="0"/>
              <a:t>dužina ciklusa i količina krvarenja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</a:t>
            </a:r>
            <a:r>
              <a:rPr lang="ta-IN" dirty="0" smtClean="0"/>
              <a:t>ovišen TRH i TSH potiču lučenje </a:t>
            </a:r>
            <a:r>
              <a:rPr lang="ta-IN" dirty="0" err="1" smtClean="0"/>
              <a:t>prolaktina</a:t>
            </a:r>
            <a:r>
              <a:rPr lang="ta-IN" dirty="0" smtClean="0"/>
              <a:t> → </a:t>
            </a:r>
            <a:r>
              <a:rPr lang="ta-IN" i="1" dirty="0" smtClean="0"/>
              <a:t>hiperprolaktinemija!</a:t>
            </a:r>
          </a:p>
          <a:p>
            <a:pPr>
              <a:lnSpc>
                <a:spcPct val="150000"/>
              </a:lnSpc>
            </a:pPr>
            <a:r>
              <a:rPr lang="ta-IN" dirty="0" smtClean="0"/>
              <a:t>Th: nadomjesni hormoni štitnjače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04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Hipotalamičke amenoreje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61565"/>
            <a:ext cx="8284191" cy="4289611"/>
          </a:xfrm>
        </p:spPr>
        <p:txBody>
          <a:bodyPr>
            <a:normAutofit lnSpcReduction="10000"/>
          </a:bodyPr>
          <a:lstStyle/>
          <a:p>
            <a:r>
              <a:rPr lang="ta-IN" dirty="0" smtClean="0"/>
              <a:t>Normogonadotropni hipogonadizam (FSH i LH </a:t>
            </a:r>
            <a:r>
              <a:rPr lang="hr-HR" dirty="0" smtClean="0"/>
              <a:t>urednih </a:t>
            </a:r>
            <a:r>
              <a:rPr lang="ta-IN" dirty="0" err="1" smtClean="0"/>
              <a:t>vrijednosti</a:t>
            </a:r>
            <a:r>
              <a:rPr lang="ta-IN" dirty="0" smtClean="0"/>
              <a:t>, E nizak)</a:t>
            </a:r>
          </a:p>
          <a:p>
            <a:r>
              <a:rPr lang="en-US" dirty="0" smtClean="0"/>
              <a:t>H</a:t>
            </a:r>
            <a:r>
              <a:rPr lang="ta-IN" dirty="0" smtClean="0"/>
              <a:t>ipogonadotropni hipogonadizam (FSH, LH i E nizak):</a:t>
            </a:r>
          </a:p>
          <a:p>
            <a:pPr lvl="2"/>
            <a:r>
              <a:rPr lang="en-US" sz="2800" dirty="0" smtClean="0"/>
              <a:t>S</a:t>
            </a:r>
            <a:r>
              <a:rPr lang="ta-IN" sz="2800" dirty="0" smtClean="0"/>
              <a:t>ekundarni (metabolički poremećaji, poremećaji prehrane, kronične bolesti kod kojih dolazi do malnutricije, tumori CNS-a koji utječu na lučenje homona hipofize...)</a:t>
            </a:r>
            <a:endParaRPr lang="ta-IN" sz="2800" dirty="0"/>
          </a:p>
          <a:p>
            <a:pPr lvl="2"/>
            <a:endParaRPr lang="ta-IN" dirty="0" smtClean="0"/>
          </a:p>
        </p:txBody>
      </p:sp>
    </p:spTree>
    <p:extLst>
      <p:ext uri="{BB962C8B-B14F-4D97-AF65-F5344CB8AC3E}">
        <p14:creationId xmlns:p14="http://schemas.microsoft.com/office/powerpoint/2010/main" val="385604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Hipogonadotropni hipogonadizam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61565"/>
            <a:ext cx="8284191" cy="4289611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dirty="0" smtClean="0"/>
              <a:t>N</a:t>
            </a:r>
            <a:r>
              <a:rPr lang="ta-IN" dirty="0" smtClean="0"/>
              <a:t>ajčešći uzroci sekundarnog </a:t>
            </a:r>
            <a:r>
              <a:rPr lang="ta-IN" dirty="0" err="1" smtClean="0"/>
              <a:t>hipogonadotropnog</a:t>
            </a:r>
            <a:r>
              <a:rPr lang="ta-IN" dirty="0" smtClean="0"/>
              <a:t> </a:t>
            </a:r>
            <a:r>
              <a:rPr lang="hr-HR" dirty="0" err="1" smtClean="0"/>
              <a:t>hipogonadizma</a:t>
            </a:r>
            <a:r>
              <a:rPr lang="ta-IN" dirty="0" smtClean="0"/>
              <a:t> su metabolički i </a:t>
            </a:r>
            <a:r>
              <a:rPr lang="hr-HR" dirty="0" smtClean="0"/>
              <a:t>nutritivni poremećaji → </a:t>
            </a:r>
            <a:r>
              <a:rPr lang="ta-IN" dirty="0" err="1" smtClean="0"/>
              <a:t>anoreksija</a:t>
            </a:r>
            <a:r>
              <a:rPr lang="ta-IN" dirty="0" smtClean="0"/>
              <a:t> nervosa, bulimija, </a:t>
            </a:r>
            <a:r>
              <a:rPr lang="hr-HR" dirty="0" smtClean="0"/>
              <a:t>prekomjerna</a:t>
            </a:r>
            <a:r>
              <a:rPr lang="ta-IN" dirty="0" smtClean="0"/>
              <a:t> tjelovježba (sportašice)</a:t>
            </a:r>
            <a:endParaRPr lang="ta-IN" dirty="0"/>
          </a:p>
          <a:p>
            <a:pPr>
              <a:lnSpc>
                <a:spcPct val="130000"/>
              </a:lnSpc>
            </a:pPr>
            <a:r>
              <a:rPr lang="en-US" dirty="0" smtClean="0"/>
              <a:t>M</a:t>
            </a:r>
            <a:r>
              <a:rPr lang="ta-IN" dirty="0" smtClean="0"/>
              <a:t>etabolički izazvan ima bolju prognozu od onog nutritivno izazvanog</a:t>
            </a:r>
          </a:p>
          <a:p>
            <a:endParaRPr lang="ta-IN" dirty="0" smtClean="0"/>
          </a:p>
        </p:txBody>
      </p:sp>
    </p:spTree>
    <p:extLst>
      <p:ext uri="{BB962C8B-B14F-4D97-AF65-F5344CB8AC3E}">
        <p14:creationId xmlns:p14="http://schemas.microsoft.com/office/powerpoint/2010/main" val="2174336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ta-IN" sz="4800" b="1" dirty="0" smtClean="0"/>
              <a:t>Mehanizmi nastanka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34" y="3898900"/>
            <a:ext cx="8311486" cy="2463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</a:t>
            </a:r>
            <a:r>
              <a:rPr lang="ta-IN" dirty="0" smtClean="0"/>
              <a:t>oremećaji koji do toga dovode :</a:t>
            </a:r>
          </a:p>
          <a:p>
            <a:pPr lvl="2"/>
            <a:r>
              <a:rPr lang="ta-IN" dirty="0"/>
              <a:t>N</a:t>
            </a:r>
            <a:r>
              <a:rPr lang="ta-IN" dirty="0" smtClean="0"/>
              <a:t>edostatni udio masnog tkiva (i kod sportašica i kod žena s poremećajem u prehrani) </a:t>
            </a:r>
            <a:r>
              <a:rPr lang="en-US" dirty="0" smtClean="0"/>
              <a:t>–</a:t>
            </a:r>
            <a:r>
              <a:rPr lang="ta-IN" dirty="0" smtClean="0"/>
              <a:t> leptin kao glavni posrednik</a:t>
            </a:r>
          </a:p>
          <a:p>
            <a:pPr lvl="2"/>
            <a:r>
              <a:rPr lang="en-US" dirty="0" smtClean="0"/>
              <a:t>S</a:t>
            </a:r>
            <a:r>
              <a:rPr lang="ta-IN" dirty="0" smtClean="0"/>
              <a:t>tres (kod sportašica) </a:t>
            </a:r>
            <a:r>
              <a:rPr lang="en-US" dirty="0" smtClean="0"/>
              <a:t>–</a:t>
            </a:r>
            <a:r>
              <a:rPr lang="ta-IN" dirty="0" smtClean="0"/>
              <a:t> CRH kao glavni posrednik</a:t>
            </a:r>
          </a:p>
          <a:p>
            <a:pPr lvl="2"/>
            <a:r>
              <a:rPr lang="en-US" dirty="0" smtClean="0"/>
              <a:t>N</a:t>
            </a:r>
            <a:r>
              <a:rPr lang="ta-IN" dirty="0" smtClean="0"/>
              <a:t>egativna energetska bilanca (i kod sportašica i kod žena s poremećajem u prehrani) -</a:t>
            </a:r>
            <a:r>
              <a:rPr lang="hr-HR" dirty="0" smtClean="0"/>
              <a:t> </a:t>
            </a:r>
            <a:r>
              <a:rPr lang="ta-IN" dirty="0" err="1" smtClean="0"/>
              <a:t>leptin</a:t>
            </a:r>
            <a:endParaRPr lang="ta-IN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42935833"/>
              </p:ext>
            </p:extLst>
          </p:nvPr>
        </p:nvGraphicFramePr>
        <p:xfrm>
          <a:off x="409435" y="1755063"/>
          <a:ext cx="8311486" cy="178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4446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1149</TotalTime>
  <Words>1178</Words>
  <Application>Microsoft Macintosh PowerPoint</Application>
  <PresentationFormat>On-screen Show (4:3)</PresentationFormat>
  <Paragraphs>203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Infusion</vt:lpstr>
      <vt:lpstr>KAKO ISKLJUČITI BOLESTI KOJE SE MANIFESTIRAJU SIMPTOMIMA ZAJEDNIČKIM PCOS-u</vt:lpstr>
      <vt:lpstr>PCOS – dijagnoza Rotterdam – ESHRE/ASRM kriteriji, 2003.</vt:lpstr>
      <vt:lpstr>Hiperprolaktinemija</vt:lpstr>
      <vt:lpstr>Nehipofizarni uzroci hiperprolaktinemije</vt:lpstr>
      <vt:lpstr>Hipofizarni uzroci hiperprolaktinemije</vt:lpstr>
      <vt:lpstr>Hipotireoza</vt:lpstr>
      <vt:lpstr>Hipotalamičke amenoreje</vt:lpstr>
      <vt:lpstr>Hipogonadotropni hipogonadizam</vt:lpstr>
      <vt:lpstr>Mehanizmi nastanka</vt:lpstr>
      <vt:lpstr>Dijagnostika i liječenje</vt:lpstr>
      <vt:lpstr>PCOS – dijagnoza Hiperandrogenizam</vt:lpstr>
      <vt:lpstr>Neklasična KAH</vt:lpstr>
      <vt:lpstr>PowerPoint Presentation</vt:lpstr>
      <vt:lpstr>Klinička slika</vt:lpstr>
      <vt:lpstr>Dijagnoza “late-onset CAH”</vt:lpstr>
      <vt:lpstr>Tumori koji luče  androgene</vt:lpstr>
      <vt:lpstr>Cushingov sindrom  i bolest</vt:lpstr>
      <vt:lpstr>Kliničke manifestacije Cushingove bolesti</vt:lpstr>
      <vt:lpstr>Laboratorijske pretrage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POGREŠKE U POSTAVLJANJU DIJAGNOZE PCOS</dc:title>
  <dc:creator>Ana Šešerko</dc:creator>
  <cp:lastModifiedBy>Ana Šešerko</cp:lastModifiedBy>
  <cp:revision>83</cp:revision>
  <dcterms:created xsi:type="dcterms:W3CDTF">2014-04-27T19:12:45Z</dcterms:created>
  <dcterms:modified xsi:type="dcterms:W3CDTF">2014-05-15T17:46:19Z</dcterms:modified>
</cp:coreProperties>
</file>